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683" r:id="rId2"/>
    <p:sldMasterId id="2147483684" r:id="rId3"/>
    <p:sldMasterId id="2147483685" r:id="rId4"/>
    <p:sldMasterId id="2147483686" r:id="rId5"/>
  </p:sldMasterIdLst>
  <p:notesMasterIdLst>
    <p:notesMasterId r:id="rId18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7" r:id="rId15"/>
    <p:sldId id="269" r:id="rId16"/>
    <p:sldId id="270" r:id="rId17"/>
  </p:sldIdLst>
  <p:sldSz cx="9144000" cy="5143500" type="screen16x9"/>
  <p:notesSz cx="6858000" cy="9144000"/>
  <p:embeddedFontLst>
    <p:embeddedFont>
      <p:font typeface="Arial Narrow" panose="020B0606020202030204" pitchFamily="34" charset="0"/>
      <p:regular r:id="rId19"/>
      <p:bold r:id="rId20"/>
      <p:italic r:id="rId21"/>
      <p:boldItalic r:id="rId22"/>
    </p:embeddedFont>
    <p:embeddedFont>
      <p:font typeface="Century Gothic" panose="020B0502020202020204" pitchFamily="34" charset="0"/>
      <p:regular r:id="rId23"/>
      <p:bold r:id="rId24"/>
      <p:italic r:id="rId25"/>
      <p:boldItalic r:id="rId26"/>
    </p:embeddedFont>
    <p:embeddedFont>
      <p:font typeface="Montserrat" panose="00000500000000000000" pitchFamily="2" charset="0"/>
      <p:regular r:id="rId27"/>
      <p:bold r:id="rId28"/>
      <p:italic r:id="rId29"/>
      <p:boldItalic r:id="rId30"/>
    </p:embeddedFont>
    <p:embeddedFont>
      <p:font typeface="Montserrat Medium" panose="00000600000000000000" pitchFamily="2" charset="0"/>
      <p:regular r:id="rId31"/>
      <p:bold r:id="rId32"/>
      <p:italic r:id="rId33"/>
      <p:boldItalic r:id="rId34"/>
    </p:embeddedFont>
    <p:embeddedFont>
      <p:font typeface="NTR" panose="020B0604020202020204" charset="0"/>
      <p:regular r:id="rId35"/>
    </p:embeddedFont>
    <p:embeddedFont>
      <p:font typeface="Open Sans" panose="020B0606030504020204" pitchFamily="34" charset="0"/>
      <p:regular r:id="rId36"/>
      <p:bold r:id="rId37"/>
      <p:italic r:id="rId38"/>
      <p:boldItalic r:id="rId39"/>
    </p:embeddedFont>
    <p:embeddedFont>
      <p:font typeface="Quattrocento Sans" panose="020B0502050000020003" pitchFamily="34" charset="0"/>
      <p:regular r:id="rId40"/>
      <p:bold r:id="rId41"/>
      <p:italic r:id="rId42"/>
      <p:boldItalic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57BAE21-2841-43ED-912B-20C52893DBED}">
  <a:tblStyle styleId="{057BAE21-2841-43ED-912B-20C52893DBED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8" d="100"/>
          <a:sy n="138" d="100"/>
        </p:scale>
        <p:origin x="834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font" Target="fonts/font21.fntdata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42" Type="http://schemas.openxmlformats.org/officeDocument/2006/relationships/font" Target="fonts/font24.fntdata"/><Relationship Id="rId47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schemas.openxmlformats.org/officeDocument/2006/relationships/font" Target="fonts/font22.fntdata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5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43" Type="http://schemas.openxmlformats.org/officeDocument/2006/relationships/font" Target="fonts/font25.fntdata"/><Relationship Id="rId48" Type="http://schemas.microsoft.com/office/2016/11/relationships/changesInfo" Target="changesInfos/changesInfo1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font" Target="fonts/font20.fntdata"/><Relationship Id="rId46" Type="http://schemas.openxmlformats.org/officeDocument/2006/relationships/theme" Target="theme/theme1.xml"/><Relationship Id="rId20" Type="http://schemas.openxmlformats.org/officeDocument/2006/relationships/font" Target="fonts/font2.fntdata"/><Relationship Id="rId41" Type="http://schemas.openxmlformats.org/officeDocument/2006/relationships/font" Target="fonts/font23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nnifer Matten" userId="01e5e242-4040-4721-9e58-db579df26f26" providerId="ADAL" clId="{1AC54CDB-77F6-48BF-93A3-D8BFD8D91D51}"/>
    <pc:docChg chg="delSld modSld">
      <pc:chgData name="Jennifer Matten" userId="01e5e242-4040-4721-9e58-db579df26f26" providerId="ADAL" clId="{1AC54CDB-77F6-48BF-93A3-D8BFD8D91D51}" dt="2024-04-01T13:25:16.917" v="4" actId="6549"/>
      <pc:docMkLst>
        <pc:docMk/>
      </pc:docMkLst>
      <pc:sldChg chg="del">
        <pc:chgData name="Jennifer Matten" userId="01e5e242-4040-4721-9e58-db579df26f26" providerId="ADAL" clId="{1AC54CDB-77F6-48BF-93A3-D8BFD8D91D51}" dt="2024-04-01T13:24:43.400" v="0" actId="47"/>
        <pc:sldMkLst>
          <pc:docMk/>
          <pc:sldMk cId="0" sldId="265"/>
        </pc:sldMkLst>
      </pc:sldChg>
      <pc:sldChg chg="del">
        <pc:chgData name="Jennifer Matten" userId="01e5e242-4040-4721-9e58-db579df26f26" providerId="ADAL" clId="{1AC54CDB-77F6-48BF-93A3-D8BFD8D91D51}" dt="2024-04-01T13:24:46.434" v="1" actId="47"/>
        <pc:sldMkLst>
          <pc:docMk/>
          <pc:sldMk cId="0" sldId="266"/>
        </pc:sldMkLst>
      </pc:sldChg>
      <pc:sldChg chg="modSp mod">
        <pc:chgData name="Jennifer Matten" userId="01e5e242-4040-4721-9e58-db579df26f26" providerId="ADAL" clId="{1AC54CDB-77F6-48BF-93A3-D8BFD8D91D51}" dt="2024-04-01T13:24:56.245" v="2" actId="6549"/>
        <pc:sldMkLst>
          <pc:docMk/>
          <pc:sldMk cId="0" sldId="267"/>
        </pc:sldMkLst>
        <pc:spChg chg="mod">
          <ac:chgData name="Jennifer Matten" userId="01e5e242-4040-4721-9e58-db579df26f26" providerId="ADAL" clId="{1AC54CDB-77F6-48BF-93A3-D8BFD8D91D51}" dt="2024-04-01T13:24:56.245" v="2" actId="6549"/>
          <ac:spMkLst>
            <pc:docMk/>
            <pc:sldMk cId="0" sldId="267"/>
            <ac:spMk id="518" creationId="{00000000-0000-0000-0000-000000000000}"/>
          </ac:spMkLst>
        </pc:spChg>
      </pc:sldChg>
      <pc:sldChg chg="del">
        <pc:chgData name="Jennifer Matten" userId="01e5e242-4040-4721-9e58-db579df26f26" providerId="ADAL" clId="{1AC54CDB-77F6-48BF-93A3-D8BFD8D91D51}" dt="2024-04-01T13:25:09.436" v="3" actId="47"/>
        <pc:sldMkLst>
          <pc:docMk/>
          <pc:sldMk cId="0" sldId="268"/>
        </pc:sldMkLst>
      </pc:sldChg>
      <pc:sldChg chg="modSp mod">
        <pc:chgData name="Jennifer Matten" userId="01e5e242-4040-4721-9e58-db579df26f26" providerId="ADAL" clId="{1AC54CDB-77F6-48BF-93A3-D8BFD8D91D51}" dt="2024-04-01T13:25:16.917" v="4" actId="6549"/>
        <pc:sldMkLst>
          <pc:docMk/>
          <pc:sldMk cId="0" sldId="269"/>
        </pc:sldMkLst>
        <pc:spChg chg="mod">
          <ac:chgData name="Jennifer Matten" userId="01e5e242-4040-4721-9e58-db579df26f26" providerId="ADAL" clId="{1AC54CDB-77F6-48BF-93A3-D8BFD8D91D51}" dt="2024-04-01T13:25:16.917" v="4" actId="6549"/>
          <ac:spMkLst>
            <pc:docMk/>
            <pc:sldMk cId="0" sldId="269"/>
            <ac:spMk id="534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2bfba5df96e_2_7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73" name="Google Shape;273;g2bfba5df96e_2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2bfba5df96e_4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4" name="Google Shape;514;g2bfba5df96e_4_6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15" name="Google Shape;515;g2bfba5df96e_4_6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2bfba5df96e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1" name="Google Shape;531;g2bfba5df96e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2bfba5df96e_4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1" name="Google Shape;541;g2bfba5df96e_4_7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42" name="Google Shape;542;g2bfba5df96e_4_7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2bfba5df96e_2_3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6" name="Google Shape;286;g2bfba5df96e_2_30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b="1"/>
              <a:t>S2 FULL LABELS IN GRAPH: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800" b="0" i="0" u="none" strike="noStrike">
                <a:latin typeface="Arial"/>
                <a:ea typeface="Arial"/>
                <a:cs typeface="Arial"/>
                <a:sym typeface="Arial"/>
              </a:rPr>
              <a:t>Free of additives</a:t>
            </a:r>
            <a:r>
              <a:rPr lang="en" b="0"/>
              <a:t>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800" b="0" i="0" u="none" strike="noStrike">
                <a:latin typeface="Arial"/>
                <a:ea typeface="Arial"/>
                <a:cs typeface="Arial"/>
                <a:sym typeface="Arial"/>
              </a:rPr>
              <a:t>Non-GMO</a:t>
            </a:r>
            <a:r>
              <a:rPr lang="en" b="0"/>
              <a:t>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800" b="0" i="0" u="none" strike="noStrike">
                <a:latin typeface="Arial"/>
                <a:ea typeface="Arial"/>
                <a:cs typeface="Arial"/>
                <a:sym typeface="Arial"/>
              </a:rPr>
              <a:t>No refined sugar (pure cane sugar)</a:t>
            </a:r>
            <a:r>
              <a:rPr lang="en" b="0"/>
              <a:t>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800" b="0" i="0" u="none" strike="noStrike">
                <a:latin typeface="Arial"/>
                <a:ea typeface="Arial"/>
                <a:cs typeface="Arial"/>
                <a:sym typeface="Arial"/>
              </a:rPr>
              <a:t>Hormone-free dairy</a:t>
            </a:r>
            <a:r>
              <a:rPr lang="en" b="0"/>
              <a:t>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800" b="0" i="0" u="none" strike="noStrike">
                <a:latin typeface="Arial"/>
                <a:ea typeface="Arial"/>
                <a:cs typeface="Arial"/>
                <a:sym typeface="Arial"/>
              </a:rPr>
              <a:t>Cage-free eggs</a:t>
            </a:r>
            <a:r>
              <a:rPr lang="en" b="0"/>
              <a:t>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800" b="0" i="0" u="none" strike="noStrike">
                <a:latin typeface="Arial"/>
                <a:ea typeface="Arial"/>
                <a:cs typeface="Arial"/>
                <a:sym typeface="Arial"/>
              </a:rPr>
              <a:t>Sustainable</a:t>
            </a:r>
            <a:r>
              <a:rPr lang="en" b="0"/>
              <a:t>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800" b="0" i="0" u="none" strike="noStrike">
                <a:latin typeface="Arial"/>
                <a:ea typeface="Arial"/>
                <a:cs typeface="Arial"/>
                <a:sym typeface="Arial"/>
              </a:rPr>
              <a:t>Gut Improving Ingredients – Apple Cider Vinegar, Ceylon Cinnamon, Collagen/Gelatin, Blueberry, Elderberry, Ginger, Piperine, Spirulina, Curcumin, Coconut Powder, Kiwi, Passion Fruit, Allulose</a:t>
            </a:r>
            <a:r>
              <a:rPr lang="en" b="0"/>
              <a:t> </a:t>
            </a:r>
            <a:r>
              <a:rPr lang="en" sz="1800" b="0" i="0" u="none" strike="noStrike">
                <a:latin typeface="Arial"/>
                <a:ea typeface="Arial"/>
                <a:cs typeface="Arial"/>
                <a:sym typeface="Arial"/>
              </a:rPr>
              <a:t>Sustainable chocolate</a:t>
            </a:r>
            <a:r>
              <a:rPr lang="en" b="0"/>
              <a:t>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800" b="0" i="0" u="none" strike="noStrike">
                <a:latin typeface="Arial"/>
                <a:ea typeface="Arial"/>
                <a:cs typeface="Arial"/>
                <a:sym typeface="Arial"/>
              </a:rPr>
              <a:t>Immunity Improving Ingredients – Mushrooms (e.g., Reishi, Turkey Tail, Chaga, Lions Mane, Cordyceps), Ginger, Turmeric, Ceylon Cinnamon, Ghee, Coconut Milk</a:t>
            </a:r>
            <a:r>
              <a:rPr lang="en" b="0"/>
              <a:t>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800" b="0" i="0" u="none" strike="noStrike">
                <a:latin typeface="Arial"/>
                <a:ea typeface="Arial"/>
                <a:cs typeface="Arial"/>
                <a:sym typeface="Arial"/>
              </a:rPr>
              <a:t>Energy Improving Ingredients – Mushrooms (e.g., Reishi, Turkey Tail, Chaga, Lions Mane, Cordyceps), Ghee, Moringa Leaf</a:t>
            </a:r>
            <a:r>
              <a:rPr lang="en" b="0"/>
              <a:t>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800" b="0" i="0" u="none" strike="noStrike">
                <a:latin typeface="Arial"/>
                <a:ea typeface="Arial"/>
                <a:cs typeface="Arial"/>
                <a:sym typeface="Arial"/>
              </a:rPr>
              <a:t>Other</a:t>
            </a:r>
            <a:r>
              <a:rPr lang="en" b="0"/>
              <a:t>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800" b="0" i="0" u="none" strike="noStrike">
                <a:latin typeface="Arial"/>
                <a:ea typeface="Arial"/>
                <a:cs typeface="Arial"/>
                <a:sym typeface="Arial"/>
              </a:rPr>
              <a:t>None of the above</a:t>
            </a:r>
            <a:r>
              <a:rPr lang="en" b="0"/>
              <a:t> </a:t>
            </a:r>
            <a:endParaRPr/>
          </a:p>
        </p:txBody>
      </p:sp>
      <p:sp>
        <p:nvSpPr>
          <p:cNvPr id="287" name="Google Shape;287;g2bfba5df96e_2_30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2bfba5df96e_2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6" name="Google Shape;296;g2bfba5df96e_2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2bfba5df96e_2_3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6" name="Google Shape;306;g2bfba5df96e_2_3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07" name="Google Shape;307;g2bfba5df96e_2_3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2bfba5df96e_2_3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9" name="Google Shape;319;g2bfba5df96e_2_3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20" name="Google Shape;320;g2bfba5df96e_2_3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2bfba5df96e_2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3" name="Google Shape;333;g2bfba5df96e_2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34" name="Google Shape;334;g2bfba5df96e_2_91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2bfba5df96e_2_3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3" name="Google Shape;463;g2bfba5df96e_2_3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64" name="Google Shape;464;g2bfba5df96e_2_3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2bfba5df96e_2_3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7" name="Google Shape;477;g2bfba5df96e_2_3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78" name="Google Shape;478;g2bfba5df96e_2_35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2bfba5df96e_2_3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7" name="Google Shape;487;g2bfba5df96e_2_36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88" name="Google Shape;488;g2bfba5df96e_2_36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>
            <a:spLocks noGrp="1"/>
          </p:cNvSpPr>
          <p:nvPr>
            <p:ph type="pic" idx="2"/>
          </p:nvPr>
        </p:nvSpPr>
        <p:spPr>
          <a:xfrm>
            <a:off x="5659582" y="0"/>
            <a:ext cx="3484418" cy="225854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58" name="Google Shape;58;p14"/>
          <p:cNvSpPr>
            <a:spLocks noGrp="1"/>
          </p:cNvSpPr>
          <p:nvPr>
            <p:ph type="pic" idx="3"/>
          </p:nvPr>
        </p:nvSpPr>
        <p:spPr>
          <a:xfrm>
            <a:off x="5659582" y="2325290"/>
            <a:ext cx="3484418" cy="225854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59" name="Google Shape;59;p14"/>
          <p:cNvSpPr txBox="1">
            <a:spLocks noGrp="1"/>
          </p:cNvSpPr>
          <p:nvPr>
            <p:ph type="body" idx="1"/>
          </p:nvPr>
        </p:nvSpPr>
        <p:spPr>
          <a:xfrm>
            <a:off x="415637" y="169514"/>
            <a:ext cx="4888370" cy="269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539867"/>
              </a:buClr>
              <a:buSzPts val="2100"/>
              <a:buNone/>
              <a:defRPr b="1" i="0">
                <a:solidFill>
                  <a:srgbClr val="539867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NTR"/>
                <a:ea typeface="NTR"/>
                <a:cs typeface="NTR"/>
                <a:sym typeface="NTR"/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>
                <a:latin typeface="NTR"/>
                <a:ea typeface="NTR"/>
                <a:cs typeface="NTR"/>
                <a:sym typeface="NTR"/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latin typeface="NTR"/>
                <a:ea typeface="NTR"/>
                <a:cs typeface="NTR"/>
                <a:sym typeface="NTR"/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latin typeface="NTR"/>
                <a:ea typeface="NTR"/>
                <a:cs typeface="NTR"/>
                <a:sym typeface="NTR"/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body" idx="4"/>
          </p:nvPr>
        </p:nvSpPr>
        <p:spPr>
          <a:xfrm>
            <a:off x="415637" y="551713"/>
            <a:ext cx="3706416" cy="104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76BD"/>
              </a:buClr>
              <a:buSzPts val="1200"/>
              <a:buNone/>
              <a:defRPr sz="1200" b="1">
                <a:solidFill>
                  <a:srgbClr val="0C76BD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730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Noto Sans Symbols"/>
              <a:buChar char="▪"/>
              <a:defRPr sz="80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0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4"/>
          <p:cNvSpPr/>
          <p:nvPr/>
        </p:nvSpPr>
        <p:spPr>
          <a:xfrm>
            <a:off x="53216" y="4645335"/>
            <a:ext cx="8047955" cy="509897"/>
          </a:xfrm>
          <a:custGeom>
            <a:avLst/>
            <a:gdLst/>
            <a:ahLst/>
            <a:cxnLst/>
            <a:rect l="l" t="t" r="r" b="b"/>
            <a:pathLst>
              <a:path w="10058400" h="1346200" extrusionOk="0">
                <a:moveTo>
                  <a:pt x="0" y="1346200"/>
                </a:moveTo>
                <a:lnTo>
                  <a:pt x="9707839" y="1327534"/>
                </a:lnTo>
                <a:lnTo>
                  <a:pt x="10058400" y="0"/>
                </a:lnTo>
                <a:lnTo>
                  <a:pt x="0" y="0"/>
                </a:lnTo>
                <a:lnTo>
                  <a:pt x="0" y="1346200"/>
                </a:lnTo>
                <a:close/>
              </a:path>
            </a:pathLst>
          </a:custGeom>
          <a:solidFill>
            <a:srgbClr val="A5A5A5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FFD13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14"/>
          <p:cNvSpPr/>
          <p:nvPr/>
        </p:nvSpPr>
        <p:spPr>
          <a:xfrm>
            <a:off x="0" y="4645335"/>
            <a:ext cx="8047955" cy="509897"/>
          </a:xfrm>
          <a:custGeom>
            <a:avLst/>
            <a:gdLst/>
            <a:ahLst/>
            <a:cxnLst/>
            <a:rect l="l" t="t" r="r" b="b"/>
            <a:pathLst>
              <a:path w="10058400" h="1346200" extrusionOk="0">
                <a:moveTo>
                  <a:pt x="0" y="1346200"/>
                </a:moveTo>
                <a:lnTo>
                  <a:pt x="9707839" y="1327534"/>
                </a:lnTo>
                <a:lnTo>
                  <a:pt x="10058400" y="0"/>
                </a:lnTo>
                <a:lnTo>
                  <a:pt x="0" y="0"/>
                </a:lnTo>
                <a:lnTo>
                  <a:pt x="0" y="1346200"/>
                </a:lnTo>
                <a:close/>
              </a:path>
            </a:pathLst>
          </a:custGeom>
          <a:solidFill>
            <a:srgbClr val="0C76BD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FFD13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" name="Google Shape;63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3216" y="4538095"/>
            <a:ext cx="852684" cy="852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 rotWithShape="1">
          <a:blip r:embed="rId3">
            <a:alphaModFix/>
          </a:blip>
          <a:srcRect l="16426" t="26934" r="13983" b="24829"/>
          <a:stretch/>
        </p:blipFill>
        <p:spPr>
          <a:xfrm>
            <a:off x="8151982" y="4640666"/>
            <a:ext cx="938802" cy="5028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>
            <a:spLocks noGrp="1"/>
          </p:cNvSpPr>
          <p:nvPr>
            <p:ph type="pic" idx="2"/>
          </p:nvPr>
        </p:nvSpPr>
        <p:spPr>
          <a:xfrm>
            <a:off x="5659582" y="0"/>
            <a:ext cx="3484418" cy="353114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67" name="Google Shape;67;p15"/>
          <p:cNvSpPr txBox="1">
            <a:spLocks noGrp="1"/>
          </p:cNvSpPr>
          <p:nvPr>
            <p:ph type="body" idx="1"/>
          </p:nvPr>
        </p:nvSpPr>
        <p:spPr>
          <a:xfrm>
            <a:off x="415637" y="1669078"/>
            <a:ext cx="3706416" cy="104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76BD"/>
              </a:buClr>
              <a:buSzPts val="1200"/>
              <a:buNone/>
              <a:defRPr sz="1200" b="1">
                <a:solidFill>
                  <a:srgbClr val="0C76BD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730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Noto Sans Symbols"/>
              <a:buChar char="▪"/>
              <a:defRPr sz="80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0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body" idx="3"/>
          </p:nvPr>
        </p:nvSpPr>
        <p:spPr>
          <a:xfrm>
            <a:off x="415637" y="1249812"/>
            <a:ext cx="4888370" cy="269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539867"/>
              </a:buClr>
              <a:buSzPts val="2100"/>
              <a:buNone/>
              <a:defRPr b="1" i="0">
                <a:solidFill>
                  <a:srgbClr val="539867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NTR"/>
                <a:ea typeface="NTR"/>
                <a:cs typeface="NTR"/>
                <a:sym typeface="NTR"/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>
                <a:latin typeface="NTR"/>
                <a:ea typeface="NTR"/>
                <a:cs typeface="NTR"/>
                <a:sym typeface="NTR"/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latin typeface="NTR"/>
                <a:ea typeface="NTR"/>
                <a:cs typeface="NTR"/>
                <a:sym typeface="NTR"/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latin typeface="NTR"/>
                <a:ea typeface="NTR"/>
                <a:cs typeface="NTR"/>
                <a:sym typeface="NTR"/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15"/>
          <p:cNvSpPr/>
          <p:nvPr/>
        </p:nvSpPr>
        <p:spPr>
          <a:xfrm>
            <a:off x="53216" y="4645335"/>
            <a:ext cx="8047955" cy="509897"/>
          </a:xfrm>
          <a:custGeom>
            <a:avLst/>
            <a:gdLst/>
            <a:ahLst/>
            <a:cxnLst/>
            <a:rect l="l" t="t" r="r" b="b"/>
            <a:pathLst>
              <a:path w="10058400" h="1346200" extrusionOk="0">
                <a:moveTo>
                  <a:pt x="0" y="1346200"/>
                </a:moveTo>
                <a:lnTo>
                  <a:pt x="9707839" y="1327534"/>
                </a:lnTo>
                <a:lnTo>
                  <a:pt x="10058400" y="0"/>
                </a:lnTo>
                <a:lnTo>
                  <a:pt x="0" y="0"/>
                </a:lnTo>
                <a:lnTo>
                  <a:pt x="0" y="1346200"/>
                </a:lnTo>
                <a:close/>
              </a:path>
            </a:pathLst>
          </a:custGeom>
          <a:solidFill>
            <a:srgbClr val="A5A5A5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FFD13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15"/>
          <p:cNvSpPr/>
          <p:nvPr/>
        </p:nvSpPr>
        <p:spPr>
          <a:xfrm>
            <a:off x="0" y="4645335"/>
            <a:ext cx="8047955" cy="509897"/>
          </a:xfrm>
          <a:custGeom>
            <a:avLst/>
            <a:gdLst/>
            <a:ahLst/>
            <a:cxnLst/>
            <a:rect l="l" t="t" r="r" b="b"/>
            <a:pathLst>
              <a:path w="10058400" h="1346200" extrusionOk="0">
                <a:moveTo>
                  <a:pt x="0" y="1346200"/>
                </a:moveTo>
                <a:lnTo>
                  <a:pt x="9707839" y="1327534"/>
                </a:lnTo>
                <a:lnTo>
                  <a:pt x="10058400" y="0"/>
                </a:lnTo>
                <a:lnTo>
                  <a:pt x="0" y="0"/>
                </a:lnTo>
                <a:lnTo>
                  <a:pt x="0" y="1346200"/>
                </a:lnTo>
                <a:close/>
              </a:path>
            </a:pathLst>
          </a:custGeom>
          <a:solidFill>
            <a:srgbClr val="0C76BD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FFD13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" name="Google Shape;71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3216" y="4538095"/>
            <a:ext cx="852684" cy="852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5"/>
          <p:cNvPicPr preferRelativeResize="0"/>
          <p:nvPr/>
        </p:nvPicPr>
        <p:blipFill rotWithShape="1">
          <a:blip r:embed="rId3">
            <a:alphaModFix/>
          </a:blip>
          <a:srcRect l="16426" t="26934" r="13983" b="24829"/>
          <a:stretch/>
        </p:blipFill>
        <p:spPr>
          <a:xfrm>
            <a:off x="8151982" y="4640666"/>
            <a:ext cx="938802" cy="5028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Slide">
  <p:cSld name="4_Title Slide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>
            <a:spLocks noGrp="1"/>
          </p:cNvSpPr>
          <p:nvPr>
            <p:ph type="pic" idx="2"/>
          </p:nvPr>
        </p:nvSpPr>
        <p:spPr>
          <a:xfrm>
            <a:off x="0" y="0"/>
            <a:ext cx="9128522" cy="51435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75" name="Google Shape;75;p16"/>
          <p:cNvSpPr/>
          <p:nvPr/>
        </p:nvSpPr>
        <p:spPr>
          <a:xfrm>
            <a:off x="0" y="4024746"/>
            <a:ext cx="9144000" cy="1118754"/>
          </a:xfrm>
          <a:prstGeom prst="rect">
            <a:avLst/>
          </a:prstGeom>
          <a:solidFill>
            <a:schemeClr val="lt1">
              <a:alpha val="47450"/>
            </a:scheme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76;p16"/>
          <p:cNvSpPr/>
          <p:nvPr/>
        </p:nvSpPr>
        <p:spPr>
          <a:xfrm>
            <a:off x="0" y="4024746"/>
            <a:ext cx="9144000" cy="59113"/>
          </a:xfrm>
          <a:custGeom>
            <a:avLst/>
            <a:gdLst/>
            <a:ahLst/>
            <a:cxnLst/>
            <a:rect l="l" t="t" r="r" b="b"/>
            <a:pathLst>
              <a:path w="10058400" h="1346200" extrusionOk="0">
                <a:moveTo>
                  <a:pt x="0" y="1346200"/>
                </a:moveTo>
                <a:lnTo>
                  <a:pt x="10058400" y="1346200"/>
                </a:lnTo>
                <a:lnTo>
                  <a:pt x="10058400" y="0"/>
                </a:lnTo>
                <a:lnTo>
                  <a:pt x="0" y="0"/>
                </a:lnTo>
                <a:lnTo>
                  <a:pt x="0" y="1346200"/>
                </a:lnTo>
                <a:close/>
              </a:path>
            </a:pathLst>
          </a:custGeom>
          <a:solidFill>
            <a:srgbClr val="0C76BD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53986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16"/>
          <p:cNvSpPr txBox="1">
            <a:spLocks noGrp="1"/>
          </p:cNvSpPr>
          <p:nvPr>
            <p:ph type="body" idx="1"/>
          </p:nvPr>
        </p:nvSpPr>
        <p:spPr>
          <a:xfrm>
            <a:off x="2332586" y="4296946"/>
            <a:ext cx="5243945" cy="269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b="1" i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NTR"/>
                <a:ea typeface="NTR"/>
                <a:cs typeface="NTR"/>
                <a:sym typeface="NTR"/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>
                <a:latin typeface="NTR"/>
                <a:ea typeface="NTR"/>
                <a:cs typeface="NTR"/>
                <a:sym typeface="NTR"/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latin typeface="NTR"/>
                <a:ea typeface="NTR"/>
                <a:cs typeface="NTR"/>
                <a:sym typeface="NTR"/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latin typeface="NTR"/>
                <a:ea typeface="NTR"/>
                <a:cs typeface="NTR"/>
                <a:sym typeface="NTR"/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78" name="Google Shape;78;p16"/>
          <p:cNvPicPr preferRelativeResize="0"/>
          <p:nvPr/>
        </p:nvPicPr>
        <p:blipFill rotWithShape="1">
          <a:blip r:embed="rId2">
            <a:alphaModFix/>
          </a:blip>
          <a:srcRect l="16426" t="26934" r="13983" b="24829"/>
          <a:stretch/>
        </p:blipFill>
        <p:spPr>
          <a:xfrm>
            <a:off x="81316" y="4009680"/>
            <a:ext cx="2080252" cy="1114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6"/>
          <p:cNvPicPr preferRelativeResize="0"/>
          <p:nvPr/>
        </p:nvPicPr>
        <p:blipFill rotWithShape="1">
          <a:blip r:embed="rId3">
            <a:alphaModFix/>
          </a:blip>
          <a:srcRect t="27105" b="36449"/>
          <a:stretch/>
        </p:blipFill>
        <p:spPr>
          <a:xfrm>
            <a:off x="8275889" y="4775843"/>
            <a:ext cx="852684" cy="3107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902" y="4038545"/>
            <a:ext cx="9134475" cy="110490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7"/>
          <p:cNvSpPr>
            <a:spLocks noGrp="1"/>
          </p:cNvSpPr>
          <p:nvPr>
            <p:ph type="pic" idx="2"/>
          </p:nvPr>
        </p:nvSpPr>
        <p:spPr>
          <a:xfrm>
            <a:off x="0" y="1"/>
            <a:ext cx="9144000" cy="4038544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83" name="Google Shape;83;p17"/>
          <p:cNvSpPr txBox="1">
            <a:spLocks noGrp="1"/>
          </p:cNvSpPr>
          <p:nvPr>
            <p:ph type="body" idx="1"/>
          </p:nvPr>
        </p:nvSpPr>
        <p:spPr>
          <a:xfrm>
            <a:off x="2325516" y="4375468"/>
            <a:ext cx="5243945" cy="269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FFD137"/>
              </a:buClr>
              <a:buSzPts val="2100"/>
              <a:buNone/>
              <a:defRPr b="1" i="0">
                <a:solidFill>
                  <a:srgbClr val="FFD137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NTR"/>
                <a:ea typeface="NTR"/>
                <a:cs typeface="NTR"/>
                <a:sym typeface="NTR"/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>
                <a:latin typeface="NTR"/>
                <a:ea typeface="NTR"/>
                <a:cs typeface="NTR"/>
                <a:sym typeface="NTR"/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latin typeface="NTR"/>
                <a:ea typeface="NTR"/>
                <a:cs typeface="NTR"/>
                <a:sym typeface="NTR"/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latin typeface="NTR"/>
                <a:ea typeface="NTR"/>
                <a:cs typeface="NTR"/>
                <a:sym typeface="NTR"/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84" name="Google Shape;84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75889" y="4538095"/>
            <a:ext cx="852684" cy="852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1722" y="4171895"/>
            <a:ext cx="1619250" cy="83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Slide">
  <p:cSld name="6_Title Slid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8"/>
          <p:cNvSpPr/>
          <p:nvPr/>
        </p:nvSpPr>
        <p:spPr>
          <a:xfrm>
            <a:off x="53216" y="4645335"/>
            <a:ext cx="8047955" cy="509897"/>
          </a:xfrm>
          <a:custGeom>
            <a:avLst/>
            <a:gdLst/>
            <a:ahLst/>
            <a:cxnLst/>
            <a:rect l="l" t="t" r="r" b="b"/>
            <a:pathLst>
              <a:path w="10058400" h="1346200" extrusionOk="0">
                <a:moveTo>
                  <a:pt x="0" y="1346200"/>
                </a:moveTo>
                <a:lnTo>
                  <a:pt x="9707839" y="1327534"/>
                </a:lnTo>
                <a:lnTo>
                  <a:pt x="10058400" y="0"/>
                </a:lnTo>
                <a:lnTo>
                  <a:pt x="0" y="0"/>
                </a:lnTo>
                <a:lnTo>
                  <a:pt x="0" y="1346200"/>
                </a:lnTo>
                <a:close/>
              </a:path>
            </a:pathLst>
          </a:custGeom>
          <a:solidFill>
            <a:srgbClr val="A5A5A5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FFD13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18"/>
          <p:cNvSpPr>
            <a:spLocks noGrp="1"/>
          </p:cNvSpPr>
          <p:nvPr>
            <p:ph type="pic" idx="2"/>
          </p:nvPr>
        </p:nvSpPr>
        <p:spPr>
          <a:xfrm>
            <a:off x="5659582" y="0"/>
            <a:ext cx="3484418" cy="353114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89" name="Google Shape;89;p18"/>
          <p:cNvSpPr txBox="1">
            <a:spLocks noGrp="1"/>
          </p:cNvSpPr>
          <p:nvPr>
            <p:ph type="body" idx="1"/>
          </p:nvPr>
        </p:nvSpPr>
        <p:spPr>
          <a:xfrm>
            <a:off x="415637" y="1669078"/>
            <a:ext cx="3706416" cy="104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76BD"/>
              </a:buClr>
              <a:buSzPts val="1200"/>
              <a:buNone/>
              <a:defRPr sz="1200" b="1">
                <a:solidFill>
                  <a:srgbClr val="0C76BD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730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Noto Sans Symbols"/>
              <a:buChar char="▪"/>
              <a:defRPr sz="80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0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90" name="Google Shape;90;p18"/>
          <p:cNvPicPr preferRelativeResize="0"/>
          <p:nvPr/>
        </p:nvPicPr>
        <p:blipFill rotWithShape="1">
          <a:blip r:embed="rId2">
            <a:alphaModFix/>
          </a:blip>
          <a:srcRect l="16426" t="26934" r="13983" b="24829"/>
          <a:stretch/>
        </p:blipFill>
        <p:spPr>
          <a:xfrm>
            <a:off x="306422" y="246645"/>
            <a:ext cx="1561290" cy="836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59581" y="3763463"/>
            <a:ext cx="3298252" cy="701443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8"/>
          <p:cNvSpPr txBox="1">
            <a:spLocks noGrp="1"/>
          </p:cNvSpPr>
          <p:nvPr>
            <p:ph type="body" idx="3"/>
          </p:nvPr>
        </p:nvSpPr>
        <p:spPr>
          <a:xfrm>
            <a:off x="5876714" y="3908605"/>
            <a:ext cx="1181743" cy="433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539867"/>
              </a:buClr>
              <a:buSzPts val="3000"/>
              <a:buNone/>
              <a:defRPr sz="3000" b="0" i="0">
                <a:solidFill>
                  <a:srgbClr val="53986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NTR"/>
                <a:ea typeface="NTR"/>
                <a:cs typeface="NTR"/>
                <a:sym typeface="NTR"/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>
                <a:latin typeface="NTR"/>
                <a:ea typeface="NTR"/>
                <a:cs typeface="NTR"/>
                <a:sym typeface="NTR"/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latin typeface="NTR"/>
                <a:ea typeface="NTR"/>
                <a:cs typeface="NTR"/>
                <a:sym typeface="NTR"/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latin typeface="NTR"/>
                <a:ea typeface="NTR"/>
                <a:cs typeface="NTR"/>
                <a:sym typeface="NTR"/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p18"/>
          <p:cNvSpPr txBox="1">
            <a:spLocks noGrp="1"/>
          </p:cNvSpPr>
          <p:nvPr>
            <p:ph type="body" idx="4"/>
          </p:nvPr>
        </p:nvSpPr>
        <p:spPr>
          <a:xfrm>
            <a:off x="6866078" y="3923789"/>
            <a:ext cx="1634283" cy="455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539867"/>
              </a:buClr>
              <a:buSzPts val="1200"/>
              <a:buNone/>
              <a:defRPr sz="1200" b="1">
                <a:solidFill>
                  <a:srgbClr val="539867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39867"/>
              </a:buClr>
              <a:buSzPts val="1200"/>
              <a:buNone/>
              <a:defRPr sz="1200">
                <a:solidFill>
                  <a:srgbClr val="539867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730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Noto Sans Symbols"/>
              <a:buChar char="▪"/>
              <a:defRPr sz="80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0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4" name="Google Shape;94;p18"/>
          <p:cNvSpPr txBox="1">
            <a:spLocks noGrp="1"/>
          </p:cNvSpPr>
          <p:nvPr>
            <p:ph type="body" idx="5"/>
          </p:nvPr>
        </p:nvSpPr>
        <p:spPr>
          <a:xfrm>
            <a:off x="415637" y="1249812"/>
            <a:ext cx="4888370" cy="269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539867"/>
              </a:buClr>
              <a:buSzPts val="2100"/>
              <a:buNone/>
              <a:defRPr b="1" i="0">
                <a:solidFill>
                  <a:srgbClr val="539867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NTR"/>
                <a:ea typeface="NTR"/>
                <a:cs typeface="NTR"/>
                <a:sym typeface="NTR"/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>
                <a:latin typeface="NTR"/>
                <a:ea typeface="NTR"/>
                <a:cs typeface="NTR"/>
                <a:sym typeface="NTR"/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latin typeface="NTR"/>
                <a:ea typeface="NTR"/>
                <a:cs typeface="NTR"/>
                <a:sym typeface="NTR"/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latin typeface="NTR"/>
                <a:ea typeface="NTR"/>
                <a:cs typeface="NTR"/>
                <a:sym typeface="NTR"/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5" name="Google Shape;95;p18"/>
          <p:cNvSpPr/>
          <p:nvPr/>
        </p:nvSpPr>
        <p:spPr>
          <a:xfrm>
            <a:off x="0" y="4645335"/>
            <a:ext cx="8047955" cy="509897"/>
          </a:xfrm>
          <a:custGeom>
            <a:avLst/>
            <a:gdLst/>
            <a:ahLst/>
            <a:cxnLst/>
            <a:rect l="l" t="t" r="r" b="b"/>
            <a:pathLst>
              <a:path w="10058400" h="1346200" extrusionOk="0">
                <a:moveTo>
                  <a:pt x="0" y="1346200"/>
                </a:moveTo>
                <a:lnTo>
                  <a:pt x="9707839" y="1327534"/>
                </a:lnTo>
                <a:lnTo>
                  <a:pt x="10058400" y="0"/>
                </a:lnTo>
                <a:lnTo>
                  <a:pt x="0" y="0"/>
                </a:lnTo>
                <a:lnTo>
                  <a:pt x="0" y="1346200"/>
                </a:lnTo>
                <a:close/>
              </a:path>
            </a:pathLst>
          </a:custGeom>
          <a:solidFill>
            <a:srgbClr val="0C76BD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FFD13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6" name="Google Shape;96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216" y="4538095"/>
            <a:ext cx="852684" cy="852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8"/>
          <p:cNvPicPr preferRelativeResize="0"/>
          <p:nvPr/>
        </p:nvPicPr>
        <p:blipFill rotWithShape="1">
          <a:blip r:embed="rId2">
            <a:alphaModFix/>
          </a:blip>
          <a:srcRect l="16426" t="26934" r="13983" b="24829"/>
          <a:stretch/>
        </p:blipFill>
        <p:spPr>
          <a:xfrm>
            <a:off x="8151982" y="4640666"/>
            <a:ext cx="938802" cy="5028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61629" y="494907"/>
            <a:ext cx="7105650" cy="3800475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9"/>
          <p:cNvSpPr/>
          <p:nvPr/>
        </p:nvSpPr>
        <p:spPr>
          <a:xfrm>
            <a:off x="0" y="7063"/>
            <a:ext cx="9144000" cy="4633602"/>
          </a:xfrm>
          <a:prstGeom prst="rect">
            <a:avLst/>
          </a:prstGeom>
          <a:solidFill>
            <a:schemeClr val="lt1">
              <a:alpha val="47450"/>
            </a:scheme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9"/>
          <p:cNvSpPr txBox="1">
            <a:spLocks noGrp="1"/>
          </p:cNvSpPr>
          <p:nvPr>
            <p:ph type="body" idx="1"/>
          </p:nvPr>
        </p:nvSpPr>
        <p:spPr>
          <a:xfrm>
            <a:off x="269267" y="1674220"/>
            <a:ext cx="8617559" cy="346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539867"/>
              </a:buClr>
              <a:buSzPts val="2700"/>
              <a:buNone/>
              <a:defRPr sz="2700" b="1" i="0">
                <a:solidFill>
                  <a:srgbClr val="53986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C76BD"/>
              </a:buClr>
              <a:buSzPts val="1900"/>
              <a:buFont typeface="Arial"/>
              <a:buNone/>
              <a:defRPr sz="1500">
                <a:solidFill>
                  <a:srgbClr val="53986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19"/>
          <p:cNvSpPr txBox="1">
            <a:spLocks noGrp="1"/>
          </p:cNvSpPr>
          <p:nvPr>
            <p:ph type="body" idx="2"/>
          </p:nvPr>
        </p:nvSpPr>
        <p:spPr>
          <a:xfrm>
            <a:off x="269267" y="2265315"/>
            <a:ext cx="8695494" cy="104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9867"/>
              </a:buClr>
              <a:buSzPts val="900"/>
              <a:buNone/>
              <a:defRPr sz="900" b="1" i="0">
                <a:solidFill>
                  <a:srgbClr val="539867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 i="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lvl="2" indent="-22860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Noto Sans Symbols"/>
              <a:buNone/>
              <a:defRPr sz="80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0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3" name="Google Shape;103;p19"/>
          <p:cNvSpPr/>
          <p:nvPr/>
        </p:nvSpPr>
        <p:spPr>
          <a:xfrm>
            <a:off x="53216" y="4645335"/>
            <a:ext cx="8047955" cy="509897"/>
          </a:xfrm>
          <a:custGeom>
            <a:avLst/>
            <a:gdLst/>
            <a:ahLst/>
            <a:cxnLst/>
            <a:rect l="l" t="t" r="r" b="b"/>
            <a:pathLst>
              <a:path w="10058400" h="1346200" extrusionOk="0">
                <a:moveTo>
                  <a:pt x="0" y="1346200"/>
                </a:moveTo>
                <a:lnTo>
                  <a:pt x="9707839" y="1327534"/>
                </a:lnTo>
                <a:lnTo>
                  <a:pt x="10058400" y="0"/>
                </a:lnTo>
                <a:lnTo>
                  <a:pt x="0" y="0"/>
                </a:lnTo>
                <a:lnTo>
                  <a:pt x="0" y="1346200"/>
                </a:lnTo>
                <a:close/>
              </a:path>
            </a:pathLst>
          </a:custGeom>
          <a:solidFill>
            <a:srgbClr val="A5A5A5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FFD13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19"/>
          <p:cNvSpPr/>
          <p:nvPr/>
        </p:nvSpPr>
        <p:spPr>
          <a:xfrm>
            <a:off x="0" y="4645335"/>
            <a:ext cx="8047955" cy="509897"/>
          </a:xfrm>
          <a:custGeom>
            <a:avLst/>
            <a:gdLst/>
            <a:ahLst/>
            <a:cxnLst/>
            <a:rect l="l" t="t" r="r" b="b"/>
            <a:pathLst>
              <a:path w="10058400" h="1346200" extrusionOk="0">
                <a:moveTo>
                  <a:pt x="0" y="1346200"/>
                </a:moveTo>
                <a:lnTo>
                  <a:pt x="9707839" y="1327534"/>
                </a:lnTo>
                <a:lnTo>
                  <a:pt x="10058400" y="0"/>
                </a:lnTo>
                <a:lnTo>
                  <a:pt x="0" y="0"/>
                </a:lnTo>
                <a:lnTo>
                  <a:pt x="0" y="1346200"/>
                </a:lnTo>
                <a:close/>
              </a:path>
            </a:pathLst>
          </a:custGeom>
          <a:solidFill>
            <a:srgbClr val="0C76BD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FFD13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5" name="Google Shape;105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216" y="4538095"/>
            <a:ext cx="852684" cy="852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9"/>
          <p:cNvPicPr preferRelativeResize="0"/>
          <p:nvPr/>
        </p:nvPicPr>
        <p:blipFill rotWithShape="1">
          <a:blip r:embed="rId4">
            <a:alphaModFix/>
          </a:blip>
          <a:srcRect l="16426" t="26934" r="13983" b="24829"/>
          <a:stretch/>
        </p:blipFill>
        <p:spPr>
          <a:xfrm>
            <a:off x="8151982" y="4640666"/>
            <a:ext cx="938802" cy="5028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0"/>
          <p:cNvSpPr txBox="1">
            <a:spLocks noGrp="1"/>
          </p:cNvSpPr>
          <p:nvPr>
            <p:ph type="body" idx="1"/>
          </p:nvPr>
        </p:nvSpPr>
        <p:spPr>
          <a:xfrm>
            <a:off x="269267" y="3366324"/>
            <a:ext cx="3706416" cy="104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9867"/>
              </a:buClr>
              <a:buSzPts val="900"/>
              <a:buNone/>
              <a:defRPr sz="900" b="1" i="0">
                <a:solidFill>
                  <a:srgbClr val="539867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 i="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Noto Sans Symbols"/>
              <a:buNone/>
              <a:defRPr sz="80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0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9" name="Google Shape;109;p20"/>
          <p:cNvSpPr/>
          <p:nvPr/>
        </p:nvSpPr>
        <p:spPr>
          <a:xfrm>
            <a:off x="257175" y="660922"/>
            <a:ext cx="4286250" cy="280464"/>
          </a:xfrm>
          <a:custGeom>
            <a:avLst/>
            <a:gdLst/>
            <a:ahLst/>
            <a:cxnLst/>
            <a:rect l="l" t="t" r="r" b="b"/>
            <a:pathLst>
              <a:path w="10058400" h="1346200" extrusionOk="0">
                <a:moveTo>
                  <a:pt x="0" y="1346200"/>
                </a:moveTo>
                <a:lnTo>
                  <a:pt x="10058400" y="1346200"/>
                </a:lnTo>
                <a:lnTo>
                  <a:pt x="10058400" y="0"/>
                </a:lnTo>
                <a:lnTo>
                  <a:pt x="0" y="0"/>
                </a:lnTo>
                <a:lnTo>
                  <a:pt x="0" y="1346200"/>
                </a:lnTo>
                <a:close/>
              </a:path>
            </a:pathLst>
          </a:custGeom>
          <a:solidFill>
            <a:srgbClr val="0C76BD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53986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20"/>
          <p:cNvSpPr txBox="1">
            <a:spLocks noGrp="1"/>
          </p:cNvSpPr>
          <p:nvPr>
            <p:ph type="body" idx="2"/>
          </p:nvPr>
        </p:nvSpPr>
        <p:spPr>
          <a:xfrm>
            <a:off x="269267" y="125867"/>
            <a:ext cx="8617559" cy="346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539867"/>
              </a:buClr>
              <a:buSzPts val="2700"/>
              <a:buNone/>
              <a:defRPr sz="2700" b="1" i="0">
                <a:solidFill>
                  <a:srgbClr val="53986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C76BD"/>
              </a:buClr>
              <a:buSzPts val="1900"/>
              <a:buFont typeface="Arial"/>
              <a:buNone/>
              <a:defRPr sz="1500">
                <a:solidFill>
                  <a:srgbClr val="53986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20"/>
          <p:cNvSpPr>
            <a:spLocks noGrp="1"/>
          </p:cNvSpPr>
          <p:nvPr>
            <p:ph type="pic" idx="3"/>
          </p:nvPr>
        </p:nvSpPr>
        <p:spPr>
          <a:xfrm>
            <a:off x="269267" y="1035051"/>
            <a:ext cx="4274158" cy="220573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12" name="Google Shape;112;p20"/>
          <p:cNvSpPr>
            <a:spLocks noGrp="1"/>
          </p:cNvSpPr>
          <p:nvPr>
            <p:ph type="pic" idx="4"/>
          </p:nvPr>
        </p:nvSpPr>
        <p:spPr>
          <a:xfrm>
            <a:off x="4620031" y="1035051"/>
            <a:ext cx="4288723" cy="220573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13" name="Google Shape;113;p20"/>
          <p:cNvSpPr/>
          <p:nvPr/>
        </p:nvSpPr>
        <p:spPr>
          <a:xfrm>
            <a:off x="4620031" y="656043"/>
            <a:ext cx="4286250" cy="280464"/>
          </a:xfrm>
          <a:custGeom>
            <a:avLst/>
            <a:gdLst/>
            <a:ahLst/>
            <a:cxnLst/>
            <a:rect l="l" t="t" r="r" b="b"/>
            <a:pathLst>
              <a:path w="10058400" h="1346200" extrusionOk="0">
                <a:moveTo>
                  <a:pt x="0" y="1346200"/>
                </a:moveTo>
                <a:lnTo>
                  <a:pt x="10058400" y="1346200"/>
                </a:lnTo>
                <a:lnTo>
                  <a:pt x="10058400" y="0"/>
                </a:lnTo>
                <a:lnTo>
                  <a:pt x="0" y="0"/>
                </a:lnTo>
                <a:lnTo>
                  <a:pt x="0" y="1346200"/>
                </a:lnTo>
                <a:close/>
              </a:path>
            </a:pathLst>
          </a:custGeom>
          <a:solidFill>
            <a:srgbClr val="0C76BD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53986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20"/>
          <p:cNvSpPr txBox="1">
            <a:spLocks noGrp="1"/>
          </p:cNvSpPr>
          <p:nvPr>
            <p:ph type="body" idx="5"/>
          </p:nvPr>
        </p:nvSpPr>
        <p:spPr>
          <a:xfrm>
            <a:off x="4619594" y="3366324"/>
            <a:ext cx="3706416" cy="104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9867"/>
              </a:buClr>
              <a:buSzPts val="900"/>
              <a:buNone/>
              <a:defRPr sz="900" b="1" i="0">
                <a:solidFill>
                  <a:srgbClr val="539867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 i="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Noto Sans Symbols"/>
              <a:buNone/>
              <a:defRPr sz="80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0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5" name="Google Shape;115;p20"/>
          <p:cNvSpPr txBox="1">
            <a:spLocks noGrp="1"/>
          </p:cNvSpPr>
          <p:nvPr>
            <p:ph type="body" idx="6"/>
          </p:nvPr>
        </p:nvSpPr>
        <p:spPr>
          <a:xfrm>
            <a:off x="257175" y="732001"/>
            <a:ext cx="4286250" cy="111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1" i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C76BD"/>
              </a:buClr>
              <a:buSzPts val="1000"/>
              <a:buFont typeface="Arial"/>
              <a:buNone/>
              <a:defRPr sz="800" b="1" i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0"/>
          <p:cNvSpPr txBox="1">
            <a:spLocks noGrp="1"/>
          </p:cNvSpPr>
          <p:nvPr>
            <p:ph type="body" idx="7"/>
          </p:nvPr>
        </p:nvSpPr>
        <p:spPr>
          <a:xfrm>
            <a:off x="4620031" y="732001"/>
            <a:ext cx="4286250" cy="111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1" i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C76BD"/>
              </a:buClr>
              <a:buSzPts val="1000"/>
              <a:buFont typeface="Arial"/>
              <a:buNone/>
              <a:defRPr sz="800" b="1" i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7" name="Google Shape;117;p20"/>
          <p:cNvSpPr/>
          <p:nvPr/>
        </p:nvSpPr>
        <p:spPr>
          <a:xfrm>
            <a:off x="53216" y="4645335"/>
            <a:ext cx="8047955" cy="509897"/>
          </a:xfrm>
          <a:custGeom>
            <a:avLst/>
            <a:gdLst/>
            <a:ahLst/>
            <a:cxnLst/>
            <a:rect l="l" t="t" r="r" b="b"/>
            <a:pathLst>
              <a:path w="10058400" h="1346200" extrusionOk="0">
                <a:moveTo>
                  <a:pt x="0" y="1346200"/>
                </a:moveTo>
                <a:lnTo>
                  <a:pt x="9707839" y="1327534"/>
                </a:lnTo>
                <a:lnTo>
                  <a:pt x="10058400" y="0"/>
                </a:lnTo>
                <a:lnTo>
                  <a:pt x="0" y="0"/>
                </a:lnTo>
                <a:lnTo>
                  <a:pt x="0" y="1346200"/>
                </a:lnTo>
                <a:close/>
              </a:path>
            </a:pathLst>
          </a:custGeom>
          <a:solidFill>
            <a:srgbClr val="A5A5A5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FFD13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20"/>
          <p:cNvSpPr/>
          <p:nvPr/>
        </p:nvSpPr>
        <p:spPr>
          <a:xfrm>
            <a:off x="0" y="4645335"/>
            <a:ext cx="8047955" cy="509897"/>
          </a:xfrm>
          <a:custGeom>
            <a:avLst/>
            <a:gdLst/>
            <a:ahLst/>
            <a:cxnLst/>
            <a:rect l="l" t="t" r="r" b="b"/>
            <a:pathLst>
              <a:path w="10058400" h="1346200" extrusionOk="0">
                <a:moveTo>
                  <a:pt x="0" y="1346200"/>
                </a:moveTo>
                <a:lnTo>
                  <a:pt x="9707839" y="1327534"/>
                </a:lnTo>
                <a:lnTo>
                  <a:pt x="10058400" y="0"/>
                </a:lnTo>
                <a:lnTo>
                  <a:pt x="0" y="0"/>
                </a:lnTo>
                <a:lnTo>
                  <a:pt x="0" y="1346200"/>
                </a:lnTo>
                <a:close/>
              </a:path>
            </a:pathLst>
          </a:custGeom>
          <a:solidFill>
            <a:srgbClr val="0C76BD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FFD13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9" name="Google Shape;119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3216" y="4538095"/>
            <a:ext cx="852684" cy="852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0"/>
          <p:cNvPicPr preferRelativeResize="0"/>
          <p:nvPr/>
        </p:nvPicPr>
        <p:blipFill rotWithShape="1">
          <a:blip r:embed="rId3">
            <a:alphaModFix/>
          </a:blip>
          <a:srcRect l="16426" t="26934" r="13983" b="24829"/>
          <a:stretch/>
        </p:blipFill>
        <p:spPr>
          <a:xfrm>
            <a:off x="8151982" y="4640666"/>
            <a:ext cx="938802" cy="5028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bg>
      <p:bgPr>
        <a:solidFill>
          <a:srgbClr val="2A313A"/>
        </a:solid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2"/>
          <p:cNvSpPr/>
          <p:nvPr/>
        </p:nvSpPr>
        <p:spPr>
          <a:xfrm>
            <a:off x="0" y="4896612"/>
            <a:ext cx="9144000" cy="246888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20574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75"/>
              <a:buFont typeface="Arial"/>
              <a:buNone/>
            </a:pPr>
            <a:endParaRPr sz="675" b="0" i="1" u="none" strike="noStrike" cap="non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126" name="Google Shape;126;p22" descr="A picture containing drawing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249960" y="4948024"/>
            <a:ext cx="807090" cy="144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2" descr="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92196" y="120097"/>
            <a:ext cx="1028015" cy="274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ll data">
  <p:cSld name="All data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4"/>
          <p:cNvSpPr/>
          <p:nvPr/>
        </p:nvSpPr>
        <p:spPr>
          <a:xfrm>
            <a:off x="1" y="4864419"/>
            <a:ext cx="9144000" cy="274200"/>
          </a:xfrm>
          <a:prstGeom prst="rect">
            <a:avLst/>
          </a:prstGeom>
          <a:solidFill>
            <a:srgbClr val="3A3234"/>
          </a:solidFill>
          <a:ln w="12700" cap="flat" cmpd="sng">
            <a:solidFill>
              <a:srgbClr val="3A323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1165850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rgbClr val="F2F2F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24"/>
          <p:cNvSpPr/>
          <p:nvPr/>
        </p:nvSpPr>
        <p:spPr>
          <a:xfrm>
            <a:off x="286077" y="205740"/>
            <a:ext cx="8572200" cy="274200"/>
          </a:xfrm>
          <a:prstGeom prst="roundRect">
            <a:avLst>
              <a:gd name="adj" fmla="val 50000"/>
            </a:avLst>
          </a:prstGeom>
          <a:solidFill>
            <a:srgbClr val="3A3234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7" name="Google Shape;137;p24"/>
          <p:cNvSpPr/>
          <p:nvPr/>
        </p:nvSpPr>
        <p:spPr>
          <a:xfrm>
            <a:off x="8902992" y="4914030"/>
            <a:ext cx="228600" cy="17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/>
              <a:buNone/>
            </a:pPr>
            <a:fld id="{00000000-1234-1234-1234-123412341234}" type="slidenum">
              <a:rPr lang="en"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8" name="Google Shape;138;p24" descr="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21476" y="4919494"/>
            <a:ext cx="1039094" cy="17145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4"/>
          <p:cNvSpPr txBox="1">
            <a:spLocks noGrp="1"/>
          </p:cNvSpPr>
          <p:nvPr>
            <p:ph type="body" idx="1"/>
          </p:nvPr>
        </p:nvSpPr>
        <p:spPr>
          <a:xfrm>
            <a:off x="287755" y="4867658"/>
            <a:ext cx="7491300" cy="2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None/>
              <a:defRPr sz="600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600"/>
              <a:buNone/>
              <a:defRPr sz="600">
                <a:solidFill>
                  <a:srgbClr val="FFFFF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600"/>
              <a:buNone/>
              <a:defRPr sz="600">
                <a:solidFill>
                  <a:srgbClr val="FFFFF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600"/>
              <a:buNone/>
              <a:defRPr sz="600">
                <a:solidFill>
                  <a:srgbClr val="FFFFF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600"/>
              <a:buNone/>
              <a:defRPr sz="600">
                <a:solidFill>
                  <a:srgbClr val="FFFFFF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40" name="Google Shape;140;p24"/>
          <p:cNvSpPr txBox="1">
            <a:spLocks noGrp="1"/>
          </p:cNvSpPr>
          <p:nvPr>
            <p:ph type="body" idx="2"/>
          </p:nvPr>
        </p:nvSpPr>
        <p:spPr>
          <a:xfrm>
            <a:off x="279607" y="210167"/>
            <a:ext cx="8572200" cy="2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457200" lvl="0" indent="-28575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5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26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6"/>
          <p:cNvSpPr>
            <a:spLocks noGrp="1"/>
          </p:cNvSpPr>
          <p:nvPr>
            <p:ph type="pic" idx="2"/>
          </p:nvPr>
        </p:nvSpPr>
        <p:spPr>
          <a:xfrm>
            <a:off x="5659582" y="0"/>
            <a:ext cx="3484418" cy="225854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46" name="Google Shape;146;p26"/>
          <p:cNvSpPr>
            <a:spLocks noGrp="1"/>
          </p:cNvSpPr>
          <p:nvPr>
            <p:ph type="pic" idx="3"/>
          </p:nvPr>
        </p:nvSpPr>
        <p:spPr>
          <a:xfrm>
            <a:off x="5659582" y="2325290"/>
            <a:ext cx="3484418" cy="225854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47" name="Google Shape;147;p26"/>
          <p:cNvSpPr txBox="1">
            <a:spLocks noGrp="1"/>
          </p:cNvSpPr>
          <p:nvPr>
            <p:ph type="body" idx="1"/>
          </p:nvPr>
        </p:nvSpPr>
        <p:spPr>
          <a:xfrm>
            <a:off x="415637" y="169514"/>
            <a:ext cx="4888370" cy="269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539867"/>
              </a:buClr>
              <a:buSzPts val="2100"/>
              <a:buNone/>
              <a:defRPr b="1" i="0">
                <a:solidFill>
                  <a:srgbClr val="539867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NTR"/>
                <a:ea typeface="NTR"/>
                <a:cs typeface="NTR"/>
                <a:sym typeface="NTR"/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>
                <a:latin typeface="NTR"/>
                <a:ea typeface="NTR"/>
                <a:cs typeface="NTR"/>
                <a:sym typeface="NTR"/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latin typeface="NTR"/>
                <a:ea typeface="NTR"/>
                <a:cs typeface="NTR"/>
                <a:sym typeface="NTR"/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latin typeface="NTR"/>
                <a:ea typeface="NTR"/>
                <a:cs typeface="NTR"/>
                <a:sym typeface="NTR"/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48" name="Google Shape;148;p26"/>
          <p:cNvSpPr txBox="1">
            <a:spLocks noGrp="1"/>
          </p:cNvSpPr>
          <p:nvPr>
            <p:ph type="body" idx="4"/>
          </p:nvPr>
        </p:nvSpPr>
        <p:spPr>
          <a:xfrm>
            <a:off x="415637" y="551713"/>
            <a:ext cx="3706416" cy="104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76BD"/>
              </a:buClr>
              <a:buSzPts val="1200"/>
              <a:buNone/>
              <a:defRPr sz="1200" b="1">
                <a:solidFill>
                  <a:srgbClr val="0C76BD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730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Noto Sans Symbols"/>
              <a:buChar char="▪"/>
              <a:defRPr sz="80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0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49" name="Google Shape;149;p26"/>
          <p:cNvSpPr/>
          <p:nvPr/>
        </p:nvSpPr>
        <p:spPr>
          <a:xfrm>
            <a:off x="53216" y="4645335"/>
            <a:ext cx="8047955" cy="509897"/>
          </a:xfrm>
          <a:custGeom>
            <a:avLst/>
            <a:gdLst/>
            <a:ahLst/>
            <a:cxnLst/>
            <a:rect l="l" t="t" r="r" b="b"/>
            <a:pathLst>
              <a:path w="10058400" h="1346200" extrusionOk="0">
                <a:moveTo>
                  <a:pt x="0" y="1346200"/>
                </a:moveTo>
                <a:lnTo>
                  <a:pt x="9707839" y="1327534"/>
                </a:lnTo>
                <a:lnTo>
                  <a:pt x="10058400" y="0"/>
                </a:lnTo>
                <a:lnTo>
                  <a:pt x="0" y="0"/>
                </a:lnTo>
                <a:lnTo>
                  <a:pt x="0" y="1346200"/>
                </a:lnTo>
                <a:close/>
              </a:path>
            </a:pathLst>
          </a:custGeom>
          <a:solidFill>
            <a:srgbClr val="A5A5A5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FFD13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26"/>
          <p:cNvSpPr/>
          <p:nvPr/>
        </p:nvSpPr>
        <p:spPr>
          <a:xfrm>
            <a:off x="0" y="4645335"/>
            <a:ext cx="8047955" cy="509897"/>
          </a:xfrm>
          <a:custGeom>
            <a:avLst/>
            <a:gdLst/>
            <a:ahLst/>
            <a:cxnLst/>
            <a:rect l="l" t="t" r="r" b="b"/>
            <a:pathLst>
              <a:path w="10058400" h="1346200" extrusionOk="0">
                <a:moveTo>
                  <a:pt x="0" y="1346200"/>
                </a:moveTo>
                <a:lnTo>
                  <a:pt x="9707839" y="1327534"/>
                </a:lnTo>
                <a:lnTo>
                  <a:pt x="10058400" y="0"/>
                </a:lnTo>
                <a:lnTo>
                  <a:pt x="0" y="0"/>
                </a:lnTo>
                <a:lnTo>
                  <a:pt x="0" y="1346200"/>
                </a:lnTo>
                <a:close/>
              </a:path>
            </a:pathLst>
          </a:custGeom>
          <a:solidFill>
            <a:srgbClr val="0C76BD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FFD13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1" name="Google Shape;151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3216" y="4538095"/>
            <a:ext cx="852684" cy="852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6"/>
          <p:cNvPicPr preferRelativeResize="0"/>
          <p:nvPr/>
        </p:nvPicPr>
        <p:blipFill rotWithShape="1">
          <a:blip r:embed="rId3">
            <a:alphaModFix/>
          </a:blip>
          <a:srcRect l="16426" t="26934" r="13983" b="24829"/>
          <a:stretch/>
        </p:blipFill>
        <p:spPr>
          <a:xfrm>
            <a:off x="8151982" y="4640666"/>
            <a:ext cx="938802" cy="5028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7"/>
          <p:cNvSpPr>
            <a:spLocks noGrp="1"/>
          </p:cNvSpPr>
          <p:nvPr>
            <p:ph type="pic" idx="2"/>
          </p:nvPr>
        </p:nvSpPr>
        <p:spPr>
          <a:xfrm>
            <a:off x="5659582" y="0"/>
            <a:ext cx="3484418" cy="353114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55" name="Google Shape;155;p27"/>
          <p:cNvSpPr txBox="1">
            <a:spLocks noGrp="1"/>
          </p:cNvSpPr>
          <p:nvPr>
            <p:ph type="body" idx="1"/>
          </p:nvPr>
        </p:nvSpPr>
        <p:spPr>
          <a:xfrm>
            <a:off x="415637" y="1669078"/>
            <a:ext cx="3706416" cy="104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76BD"/>
              </a:buClr>
              <a:buSzPts val="1200"/>
              <a:buNone/>
              <a:defRPr sz="1200" b="1">
                <a:solidFill>
                  <a:srgbClr val="0C76BD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730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Noto Sans Symbols"/>
              <a:buChar char="▪"/>
              <a:defRPr sz="80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0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27"/>
          <p:cNvSpPr txBox="1">
            <a:spLocks noGrp="1"/>
          </p:cNvSpPr>
          <p:nvPr>
            <p:ph type="body" idx="3"/>
          </p:nvPr>
        </p:nvSpPr>
        <p:spPr>
          <a:xfrm>
            <a:off x="415637" y="1249812"/>
            <a:ext cx="4888370" cy="269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539867"/>
              </a:buClr>
              <a:buSzPts val="2100"/>
              <a:buNone/>
              <a:defRPr b="1" i="0">
                <a:solidFill>
                  <a:srgbClr val="539867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NTR"/>
                <a:ea typeface="NTR"/>
                <a:cs typeface="NTR"/>
                <a:sym typeface="NTR"/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>
                <a:latin typeface="NTR"/>
                <a:ea typeface="NTR"/>
                <a:cs typeface="NTR"/>
                <a:sym typeface="NTR"/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latin typeface="NTR"/>
                <a:ea typeface="NTR"/>
                <a:cs typeface="NTR"/>
                <a:sym typeface="NTR"/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latin typeface="NTR"/>
                <a:ea typeface="NTR"/>
                <a:cs typeface="NTR"/>
                <a:sym typeface="NTR"/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57" name="Google Shape;157;p27"/>
          <p:cNvSpPr/>
          <p:nvPr/>
        </p:nvSpPr>
        <p:spPr>
          <a:xfrm>
            <a:off x="53216" y="4645335"/>
            <a:ext cx="8047955" cy="509897"/>
          </a:xfrm>
          <a:custGeom>
            <a:avLst/>
            <a:gdLst/>
            <a:ahLst/>
            <a:cxnLst/>
            <a:rect l="l" t="t" r="r" b="b"/>
            <a:pathLst>
              <a:path w="10058400" h="1346200" extrusionOk="0">
                <a:moveTo>
                  <a:pt x="0" y="1346200"/>
                </a:moveTo>
                <a:lnTo>
                  <a:pt x="9707839" y="1327534"/>
                </a:lnTo>
                <a:lnTo>
                  <a:pt x="10058400" y="0"/>
                </a:lnTo>
                <a:lnTo>
                  <a:pt x="0" y="0"/>
                </a:lnTo>
                <a:lnTo>
                  <a:pt x="0" y="1346200"/>
                </a:lnTo>
                <a:close/>
              </a:path>
            </a:pathLst>
          </a:custGeom>
          <a:solidFill>
            <a:srgbClr val="A5A5A5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FFD13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27"/>
          <p:cNvSpPr/>
          <p:nvPr/>
        </p:nvSpPr>
        <p:spPr>
          <a:xfrm>
            <a:off x="0" y="4645335"/>
            <a:ext cx="8047955" cy="509897"/>
          </a:xfrm>
          <a:custGeom>
            <a:avLst/>
            <a:gdLst/>
            <a:ahLst/>
            <a:cxnLst/>
            <a:rect l="l" t="t" r="r" b="b"/>
            <a:pathLst>
              <a:path w="10058400" h="1346200" extrusionOk="0">
                <a:moveTo>
                  <a:pt x="0" y="1346200"/>
                </a:moveTo>
                <a:lnTo>
                  <a:pt x="9707839" y="1327534"/>
                </a:lnTo>
                <a:lnTo>
                  <a:pt x="10058400" y="0"/>
                </a:lnTo>
                <a:lnTo>
                  <a:pt x="0" y="0"/>
                </a:lnTo>
                <a:lnTo>
                  <a:pt x="0" y="1346200"/>
                </a:lnTo>
                <a:close/>
              </a:path>
            </a:pathLst>
          </a:custGeom>
          <a:solidFill>
            <a:srgbClr val="0C76BD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FFD13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9" name="Google Shape;159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3216" y="4538095"/>
            <a:ext cx="852684" cy="852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7"/>
          <p:cNvPicPr preferRelativeResize="0"/>
          <p:nvPr/>
        </p:nvPicPr>
        <p:blipFill rotWithShape="1">
          <a:blip r:embed="rId3">
            <a:alphaModFix/>
          </a:blip>
          <a:srcRect l="16426" t="26934" r="13983" b="24829"/>
          <a:stretch/>
        </p:blipFill>
        <p:spPr>
          <a:xfrm>
            <a:off x="8151982" y="4640666"/>
            <a:ext cx="938802" cy="5028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Slide">
  <p:cSld name="4_Title Slide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8"/>
          <p:cNvSpPr>
            <a:spLocks noGrp="1"/>
          </p:cNvSpPr>
          <p:nvPr>
            <p:ph type="pic" idx="2"/>
          </p:nvPr>
        </p:nvSpPr>
        <p:spPr>
          <a:xfrm>
            <a:off x="0" y="0"/>
            <a:ext cx="9128522" cy="51435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63" name="Google Shape;163;p28"/>
          <p:cNvSpPr/>
          <p:nvPr/>
        </p:nvSpPr>
        <p:spPr>
          <a:xfrm>
            <a:off x="0" y="4024746"/>
            <a:ext cx="9144000" cy="1118754"/>
          </a:xfrm>
          <a:prstGeom prst="rect">
            <a:avLst/>
          </a:prstGeom>
          <a:solidFill>
            <a:schemeClr val="lt1">
              <a:alpha val="47450"/>
            </a:scheme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28"/>
          <p:cNvSpPr/>
          <p:nvPr/>
        </p:nvSpPr>
        <p:spPr>
          <a:xfrm>
            <a:off x="0" y="4024746"/>
            <a:ext cx="9144000" cy="59113"/>
          </a:xfrm>
          <a:custGeom>
            <a:avLst/>
            <a:gdLst/>
            <a:ahLst/>
            <a:cxnLst/>
            <a:rect l="l" t="t" r="r" b="b"/>
            <a:pathLst>
              <a:path w="10058400" h="1346200" extrusionOk="0">
                <a:moveTo>
                  <a:pt x="0" y="1346200"/>
                </a:moveTo>
                <a:lnTo>
                  <a:pt x="10058400" y="1346200"/>
                </a:lnTo>
                <a:lnTo>
                  <a:pt x="10058400" y="0"/>
                </a:lnTo>
                <a:lnTo>
                  <a:pt x="0" y="0"/>
                </a:lnTo>
                <a:lnTo>
                  <a:pt x="0" y="1346200"/>
                </a:lnTo>
                <a:close/>
              </a:path>
            </a:pathLst>
          </a:custGeom>
          <a:solidFill>
            <a:srgbClr val="0C76BD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53986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28"/>
          <p:cNvSpPr txBox="1">
            <a:spLocks noGrp="1"/>
          </p:cNvSpPr>
          <p:nvPr>
            <p:ph type="body" idx="1"/>
          </p:nvPr>
        </p:nvSpPr>
        <p:spPr>
          <a:xfrm>
            <a:off x="2332586" y="4296946"/>
            <a:ext cx="5243945" cy="269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b="1" i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NTR"/>
                <a:ea typeface="NTR"/>
                <a:cs typeface="NTR"/>
                <a:sym typeface="NTR"/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>
                <a:latin typeface="NTR"/>
                <a:ea typeface="NTR"/>
                <a:cs typeface="NTR"/>
                <a:sym typeface="NTR"/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latin typeface="NTR"/>
                <a:ea typeface="NTR"/>
                <a:cs typeface="NTR"/>
                <a:sym typeface="NTR"/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latin typeface="NTR"/>
                <a:ea typeface="NTR"/>
                <a:cs typeface="NTR"/>
                <a:sym typeface="NTR"/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166" name="Google Shape;166;p28"/>
          <p:cNvPicPr preferRelativeResize="0"/>
          <p:nvPr/>
        </p:nvPicPr>
        <p:blipFill rotWithShape="1">
          <a:blip r:embed="rId2">
            <a:alphaModFix/>
          </a:blip>
          <a:srcRect l="16426" t="26934" r="13983" b="24829"/>
          <a:stretch/>
        </p:blipFill>
        <p:spPr>
          <a:xfrm>
            <a:off x="81316" y="4009680"/>
            <a:ext cx="2080252" cy="1114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8"/>
          <p:cNvPicPr preferRelativeResize="0"/>
          <p:nvPr/>
        </p:nvPicPr>
        <p:blipFill rotWithShape="1">
          <a:blip r:embed="rId3">
            <a:alphaModFix/>
          </a:blip>
          <a:srcRect t="27105" b="36449"/>
          <a:stretch/>
        </p:blipFill>
        <p:spPr>
          <a:xfrm>
            <a:off x="8275889" y="4775843"/>
            <a:ext cx="852684" cy="3107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902" y="4038545"/>
            <a:ext cx="9134475" cy="110490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9"/>
          <p:cNvSpPr>
            <a:spLocks noGrp="1"/>
          </p:cNvSpPr>
          <p:nvPr>
            <p:ph type="pic" idx="2"/>
          </p:nvPr>
        </p:nvSpPr>
        <p:spPr>
          <a:xfrm>
            <a:off x="0" y="1"/>
            <a:ext cx="9144000" cy="4038544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29"/>
          <p:cNvSpPr txBox="1">
            <a:spLocks noGrp="1"/>
          </p:cNvSpPr>
          <p:nvPr>
            <p:ph type="body" idx="1"/>
          </p:nvPr>
        </p:nvSpPr>
        <p:spPr>
          <a:xfrm>
            <a:off x="2325516" y="4375468"/>
            <a:ext cx="5243945" cy="269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FFD137"/>
              </a:buClr>
              <a:buSzPts val="2100"/>
              <a:buNone/>
              <a:defRPr b="1" i="0">
                <a:solidFill>
                  <a:srgbClr val="FFD137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NTR"/>
                <a:ea typeface="NTR"/>
                <a:cs typeface="NTR"/>
                <a:sym typeface="NTR"/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>
                <a:latin typeface="NTR"/>
                <a:ea typeface="NTR"/>
                <a:cs typeface="NTR"/>
                <a:sym typeface="NTR"/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latin typeface="NTR"/>
                <a:ea typeface="NTR"/>
                <a:cs typeface="NTR"/>
                <a:sym typeface="NTR"/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latin typeface="NTR"/>
                <a:ea typeface="NTR"/>
                <a:cs typeface="NTR"/>
                <a:sym typeface="NTR"/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172" name="Google Shape;172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75889" y="4538095"/>
            <a:ext cx="852684" cy="852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1722" y="4171895"/>
            <a:ext cx="1619250" cy="83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Slide">
  <p:cSld name="6_Title Slide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0"/>
          <p:cNvSpPr/>
          <p:nvPr/>
        </p:nvSpPr>
        <p:spPr>
          <a:xfrm>
            <a:off x="53216" y="4645335"/>
            <a:ext cx="8047955" cy="509897"/>
          </a:xfrm>
          <a:custGeom>
            <a:avLst/>
            <a:gdLst/>
            <a:ahLst/>
            <a:cxnLst/>
            <a:rect l="l" t="t" r="r" b="b"/>
            <a:pathLst>
              <a:path w="10058400" h="1346200" extrusionOk="0">
                <a:moveTo>
                  <a:pt x="0" y="1346200"/>
                </a:moveTo>
                <a:lnTo>
                  <a:pt x="9707839" y="1327534"/>
                </a:lnTo>
                <a:lnTo>
                  <a:pt x="10058400" y="0"/>
                </a:lnTo>
                <a:lnTo>
                  <a:pt x="0" y="0"/>
                </a:lnTo>
                <a:lnTo>
                  <a:pt x="0" y="1346200"/>
                </a:lnTo>
                <a:close/>
              </a:path>
            </a:pathLst>
          </a:custGeom>
          <a:solidFill>
            <a:srgbClr val="A5A5A5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FFD13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30"/>
          <p:cNvSpPr>
            <a:spLocks noGrp="1"/>
          </p:cNvSpPr>
          <p:nvPr>
            <p:ph type="pic" idx="2"/>
          </p:nvPr>
        </p:nvSpPr>
        <p:spPr>
          <a:xfrm>
            <a:off x="5659582" y="0"/>
            <a:ext cx="3484418" cy="353114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7" name="Google Shape;177;p30"/>
          <p:cNvSpPr txBox="1">
            <a:spLocks noGrp="1"/>
          </p:cNvSpPr>
          <p:nvPr>
            <p:ph type="body" idx="1"/>
          </p:nvPr>
        </p:nvSpPr>
        <p:spPr>
          <a:xfrm>
            <a:off x="415637" y="1669078"/>
            <a:ext cx="3706416" cy="104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76BD"/>
              </a:buClr>
              <a:buSzPts val="1200"/>
              <a:buNone/>
              <a:defRPr sz="1200" b="1">
                <a:solidFill>
                  <a:srgbClr val="0C76BD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730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Noto Sans Symbols"/>
              <a:buChar char="▪"/>
              <a:defRPr sz="80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0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178" name="Google Shape;178;p30"/>
          <p:cNvPicPr preferRelativeResize="0"/>
          <p:nvPr/>
        </p:nvPicPr>
        <p:blipFill rotWithShape="1">
          <a:blip r:embed="rId2">
            <a:alphaModFix/>
          </a:blip>
          <a:srcRect l="16426" t="26934" r="13983" b="24829"/>
          <a:stretch/>
        </p:blipFill>
        <p:spPr>
          <a:xfrm>
            <a:off x="306422" y="246645"/>
            <a:ext cx="1561290" cy="836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59581" y="3763463"/>
            <a:ext cx="3298252" cy="701443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30"/>
          <p:cNvSpPr txBox="1">
            <a:spLocks noGrp="1"/>
          </p:cNvSpPr>
          <p:nvPr>
            <p:ph type="body" idx="3"/>
          </p:nvPr>
        </p:nvSpPr>
        <p:spPr>
          <a:xfrm>
            <a:off x="5876714" y="3908605"/>
            <a:ext cx="1181743" cy="433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539867"/>
              </a:buClr>
              <a:buSzPts val="3000"/>
              <a:buNone/>
              <a:defRPr sz="3000" b="0" i="0">
                <a:solidFill>
                  <a:srgbClr val="53986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NTR"/>
                <a:ea typeface="NTR"/>
                <a:cs typeface="NTR"/>
                <a:sym typeface="NTR"/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>
                <a:latin typeface="NTR"/>
                <a:ea typeface="NTR"/>
                <a:cs typeface="NTR"/>
                <a:sym typeface="NTR"/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latin typeface="NTR"/>
                <a:ea typeface="NTR"/>
                <a:cs typeface="NTR"/>
                <a:sym typeface="NTR"/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latin typeface="NTR"/>
                <a:ea typeface="NTR"/>
                <a:cs typeface="NTR"/>
                <a:sym typeface="NTR"/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81" name="Google Shape;181;p30"/>
          <p:cNvSpPr txBox="1">
            <a:spLocks noGrp="1"/>
          </p:cNvSpPr>
          <p:nvPr>
            <p:ph type="body" idx="4"/>
          </p:nvPr>
        </p:nvSpPr>
        <p:spPr>
          <a:xfrm>
            <a:off x="6866078" y="3923789"/>
            <a:ext cx="1634283" cy="455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539867"/>
              </a:buClr>
              <a:buSzPts val="1200"/>
              <a:buNone/>
              <a:defRPr sz="1200" b="1">
                <a:solidFill>
                  <a:srgbClr val="539867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39867"/>
              </a:buClr>
              <a:buSzPts val="1200"/>
              <a:buNone/>
              <a:defRPr sz="1200">
                <a:solidFill>
                  <a:srgbClr val="539867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730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Noto Sans Symbols"/>
              <a:buChar char="▪"/>
              <a:defRPr sz="80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0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82" name="Google Shape;182;p30"/>
          <p:cNvSpPr txBox="1">
            <a:spLocks noGrp="1"/>
          </p:cNvSpPr>
          <p:nvPr>
            <p:ph type="body" idx="5"/>
          </p:nvPr>
        </p:nvSpPr>
        <p:spPr>
          <a:xfrm>
            <a:off x="415637" y="1249812"/>
            <a:ext cx="4888370" cy="269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539867"/>
              </a:buClr>
              <a:buSzPts val="2100"/>
              <a:buNone/>
              <a:defRPr b="1" i="0">
                <a:solidFill>
                  <a:srgbClr val="539867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NTR"/>
                <a:ea typeface="NTR"/>
                <a:cs typeface="NTR"/>
                <a:sym typeface="NTR"/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>
                <a:latin typeface="NTR"/>
                <a:ea typeface="NTR"/>
                <a:cs typeface="NTR"/>
                <a:sym typeface="NTR"/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latin typeface="NTR"/>
                <a:ea typeface="NTR"/>
                <a:cs typeface="NTR"/>
                <a:sym typeface="NTR"/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latin typeface="NTR"/>
                <a:ea typeface="NTR"/>
                <a:cs typeface="NTR"/>
                <a:sym typeface="NTR"/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83" name="Google Shape;183;p30"/>
          <p:cNvSpPr/>
          <p:nvPr/>
        </p:nvSpPr>
        <p:spPr>
          <a:xfrm>
            <a:off x="0" y="4645335"/>
            <a:ext cx="8047955" cy="509897"/>
          </a:xfrm>
          <a:custGeom>
            <a:avLst/>
            <a:gdLst/>
            <a:ahLst/>
            <a:cxnLst/>
            <a:rect l="l" t="t" r="r" b="b"/>
            <a:pathLst>
              <a:path w="10058400" h="1346200" extrusionOk="0">
                <a:moveTo>
                  <a:pt x="0" y="1346200"/>
                </a:moveTo>
                <a:lnTo>
                  <a:pt x="9707839" y="1327534"/>
                </a:lnTo>
                <a:lnTo>
                  <a:pt x="10058400" y="0"/>
                </a:lnTo>
                <a:lnTo>
                  <a:pt x="0" y="0"/>
                </a:lnTo>
                <a:lnTo>
                  <a:pt x="0" y="1346200"/>
                </a:lnTo>
                <a:close/>
              </a:path>
            </a:pathLst>
          </a:custGeom>
          <a:solidFill>
            <a:srgbClr val="0C76BD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FFD13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4" name="Google Shape;184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216" y="4538095"/>
            <a:ext cx="852684" cy="852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30"/>
          <p:cNvPicPr preferRelativeResize="0"/>
          <p:nvPr/>
        </p:nvPicPr>
        <p:blipFill rotWithShape="1">
          <a:blip r:embed="rId2">
            <a:alphaModFix/>
          </a:blip>
          <a:srcRect l="16426" t="26934" r="13983" b="24829"/>
          <a:stretch/>
        </p:blipFill>
        <p:spPr>
          <a:xfrm>
            <a:off x="8151982" y="4640666"/>
            <a:ext cx="938802" cy="5028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61629" y="494907"/>
            <a:ext cx="7105650" cy="3800475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31"/>
          <p:cNvSpPr/>
          <p:nvPr/>
        </p:nvSpPr>
        <p:spPr>
          <a:xfrm>
            <a:off x="0" y="7063"/>
            <a:ext cx="9144000" cy="4633602"/>
          </a:xfrm>
          <a:prstGeom prst="rect">
            <a:avLst/>
          </a:prstGeom>
          <a:solidFill>
            <a:schemeClr val="lt1">
              <a:alpha val="47450"/>
            </a:scheme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31"/>
          <p:cNvSpPr txBox="1">
            <a:spLocks noGrp="1"/>
          </p:cNvSpPr>
          <p:nvPr>
            <p:ph type="body" idx="1"/>
          </p:nvPr>
        </p:nvSpPr>
        <p:spPr>
          <a:xfrm>
            <a:off x="269267" y="1674220"/>
            <a:ext cx="8617559" cy="346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539867"/>
              </a:buClr>
              <a:buSzPts val="2700"/>
              <a:buNone/>
              <a:defRPr sz="2700" b="1" i="0">
                <a:solidFill>
                  <a:srgbClr val="53986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C76BD"/>
              </a:buClr>
              <a:buSzPts val="1900"/>
              <a:buFont typeface="Arial"/>
              <a:buNone/>
              <a:defRPr sz="1500">
                <a:solidFill>
                  <a:srgbClr val="53986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90" name="Google Shape;190;p31"/>
          <p:cNvSpPr txBox="1">
            <a:spLocks noGrp="1"/>
          </p:cNvSpPr>
          <p:nvPr>
            <p:ph type="body" idx="2"/>
          </p:nvPr>
        </p:nvSpPr>
        <p:spPr>
          <a:xfrm>
            <a:off x="269267" y="2265315"/>
            <a:ext cx="8695494" cy="104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9867"/>
              </a:buClr>
              <a:buSzPts val="900"/>
              <a:buNone/>
              <a:defRPr sz="900" b="1" i="0">
                <a:solidFill>
                  <a:srgbClr val="539867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 i="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lvl="2" indent="-22860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Noto Sans Symbols"/>
              <a:buNone/>
              <a:defRPr sz="80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0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91" name="Google Shape;191;p31"/>
          <p:cNvSpPr/>
          <p:nvPr/>
        </p:nvSpPr>
        <p:spPr>
          <a:xfrm>
            <a:off x="53216" y="4645335"/>
            <a:ext cx="8047955" cy="509897"/>
          </a:xfrm>
          <a:custGeom>
            <a:avLst/>
            <a:gdLst/>
            <a:ahLst/>
            <a:cxnLst/>
            <a:rect l="l" t="t" r="r" b="b"/>
            <a:pathLst>
              <a:path w="10058400" h="1346200" extrusionOk="0">
                <a:moveTo>
                  <a:pt x="0" y="1346200"/>
                </a:moveTo>
                <a:lnTo>
                  <a:pt x="9707839" y="1327534"/>
                </a:lnTo>
                <a:lnTo>
                  <a:pt x="10058400" y="0"/>
                </a:lnTo>
                <a:lnTo>
                  <a:pt x="0" y="0"/>
                </a:lnTo>
                <a:lnTo>
                  <a:pt x="0" y="1346200"/>
                </a:lnTo>
                <a:close/>
              </a:path>
            </a:pathLst>
          </a:custGeom>
          <a:solidFill>
            <a:srgbClr val="A5A5A5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FFD13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31"/>
          <p:cNvSpPr/>
          <p:nvPr/>
        </p:nvSpPr>
        <p:spPr>
          <a:xfrm>
            <a:off x="0" y="4645335"/>
            <a:ext cx="8047955" cy="509897"/>
          </a:xfrm>
          <a:custGeom>
            <a:avLst/>
            <a:gdLst/>
            <a:ahLst/>
            <a:cxnLst/>
            <a:rect l="l" t="t" r="r" b="b"/>
            <a:pathLst>
              <a:path w="10058400" h="1346200" extrusionOk="0">
                <a:moveTo>
                  <a:pt x="0" y="1346200"/>
                </a:moveTo>
                <a:lnTo>
                  <a:pt x="9707839" y="1327534"/>
                </a:lnTo>
                <a:lnTo>
                  <a:pt x="10058400" y="0"/>
                </a:lnTo>
                <a:lnTo>
                  <a:pt x="0" y="0"/>
                </a:lnTo>
                <a:lnTo>
                  <a:pt x="0" y="1346200"/>
                </a:lnTo>
                <a:close/>
              </a:path>
            </a:pathLst>
          </a:custGeom>
          <a:solidFill>
            <a:srgbClr val="0C76BD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FFD13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3" name="Google Shape;193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216" y="4538095"/>
            <a:ext cx="852684" cy="852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31"/>
          <p:cNvPicPr preferRelativeResize="0"/>
          <p:nvPr/>
        </p:nvPicPr>
        <p:blipFill rotWithShape="1">
          <a:blip r:embed="rId4">
            <a:alphaModFix/>
          </a:blip>
          <a:srcRect l="16426" t="26934" r="13983" b="24829"/>
          <a:stretch/>
        </p:blipFill>
        <p:spPr>
          <a:xfrm>
            <a:off x="8151982" y="4640666"/>
            <a:ext cx="938802" cy="5028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2"/>
          <p:cNvSpPr txBox="1">
            <a:spLocks noGrp="1"/>
          </p:cNvSpPr>
          <p:nvPr>
            <p:ph type="body" idx="1"/>
          </p:nvPr>
        </p:nvSpPr>
        <p:spPr>
          <a:xfrm>
            <a:off x="269267" y="3366324"/>
            <a:ext cx="3706416" cy="104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9867"/>
              </a:buClr>
              <a:buSzPts val="900"/>
              <a:buNone/>
              <a:defRPr sz="900" b="1" i="0">
                <a:solidFill>
                  <a:srgbClr val="539867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 i="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Noto Sans Symbols"/>
              <a:buNone/>
              <a:defRPr sz="80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0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97" name="Google Shape;197;p32"/>
          <p:cNvSpPr/>
          <p:nvPr/>
        </p:nvSpPr>
        <p:spPr>
          <a:xfrm>
            <a:off x="257175" y="660922"/>
            <a:ext cx="4286250" cy="280464"/>
          </a:xfrm>
          <a:custGeom>
            <a:avLst/>
            <a:gdLst/>
            <a:ahLst/>
            <a:cxnLst/>
            <a:rect l="l" t="t" r="r" b="b"/>
            <a:pathLst>
              <a:path w="10058400" h="1346200" extrusionOk="0">
                <a:moveTo>
                  <a:pt x="0" y="1346200"/>
                </a:moveTo>
                <a:lnTo>
                  <a:pt x="10058400" y="1346200"/>
                </a:lnTo>
                <a:lnTo>
                  <a:pt x="10058400" y="0"/>
                </a:lnTo>
                <a:lnTo>
                  <a:pt x="0" y="0"/>
                </a:lnTo>
                <a:lnTo>
                  <a:pt x="0" y="1346200"/>
                </a:lnTo>
                <a:close/>
              </a:path>
            </a:pathLst>
          </a:custGeom>
          <a:solidFill>
            <a:srgbClr val="0C76BD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53986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32"/>
          <p:cNvSpPr txBox="1">
            <a:spLocks noGrp="1"/>
          </p:cNvSpPr>
          <p:nvPr>
            <p:ph type="body" idx="2"/>
          </p:nvPr>
        </p:nvSpPr>
        <p:spPr>
          <a:xfrm>
            <a:off x="269267" y="125867"/>
            <a:ext cx="8617559" cy="346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539867"/>
              </a:buClr>
              <a:buSzPts val="2700"/>
              <a:buNone/>
              <a:defRPr sz="2700" b="1" i="0">
                <a:solidFill>
                  <a:srgbClr val="53986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C76BD"/>
              </a:buClr>
              <a:buSzPts val="1900"/>
              <a:buFont typeface="Arial"/>
              <a:buNone/>
              <a:defRPr sz="1500">
                <a:solidFill>
                  <a:srgbClr val="53986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99" name="Google Shape;199;p32"/>
          <p:cNvSpPr>
            <a:spLocks noGrp="1"/>
          </p:cNvSpPr>
          <p:nvPr>
            <p:ph type="pic" idx="3"/>
          </p:nvPr>
        </p:nvSpPr>
        <p:spPr>
          <a:xfrm>
            <a:off x="269267" y="1035051"/>
            <a:ext cx="4274158" cy="220573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00" name="Google Shape;200;p32"/>
          <p:cNvSpPr>
            <a:spLocks noGrp="1"/>
          </p:cNvSpPr>
          <p:nvPr>
            <p:ph type="pic" idx="4"/>
          </p:nvPr>
        </p:nvSpPr>
        <p:spPr>
          <a:xfrm>
            <a:off x="4620031" y="1035051"/>
            <a:ext cx="4288723" cy="220573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01" name="Google Shape;201;p32"/>
          <p:cNvSpPr/>
          <p:nvPr/>
        </p:nvSpPr>
        <p:spPr>
          <a:xfrm>
            <a:off x="4620031" y="656043"/>
            <a:ext cx="4286250" cy="280464"/>
          </a:xfrm>
          <a:custGeom>
            <a:avLst/>
            <a:gdLst/>
            <a:ahLst/>
            <a:cxnLst/>
            <a:rect l="l" t="t" r="r" b="b"/>
            <a:pathLst>
              <a:path w="10058400" h="1346200" extrusionOk="0">
                <a:moveTo>
                  <a:pt x="0" y="1346200"/>
                </a:moveTo>
                <a:lnTo>
                  <a:pt x="10058400" y="1346200"/>
                </a:lnTo>
                <a:lnTo>
                  <a:pt x="10058400" y="0"/>
                </a:lnTo>
                <a:lnTo>
                  <a:pt x="0" y="0"/>
                </a:lnTo>
                <a:lnTo>
                  <a:pt x="0" y="1346200"/>
                </a:lnTo>
                <a:close/>
              </a:path>
            </a:pathLst>
          </a:custGeom>
          <a:solidFill>
            <a:srgbClr val="0C76BD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53986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32"/>
          <p:cNvSpPr txBox="1">
            <a:spLocks noGrp="1"/>
          </p:cNvSpPr>
          <p:nvPr>
            <p:ph type="body" idx="5"/>
          </p:nvPr>
        </p:nvSpPr>
        <p:spPr>
          <a:xfrm>
            <a:off x="4619594" y="3366324"/>
            <a:ext cx="3706416" cy="104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9867"/>
              </a:buClr>
              <a:buSzPts val="900"/>
              <a:buNone/>
              <a:defRPr sz="900" b="1" i="0">
                <a:solidFill>
                  <a:srgbClr val="539867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 i="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Noto Sans Symbols"/>
              <a:buNone/>
              <a:defRPr sz="80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0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03" name="Google Shape;203;p32"/>
          <p:cNvSpPr txBox="1">
            <a:spLocks noGrp="1"/>
          </p:cNvSpPr>
          <p:nvPr>
            <p:ph type="body" idx="6"/>
          </p:nvPr>
        </p:nvSpPr>
        <p:spPr>
          <a:xfrm>
            <a:off x="257175" y="732001"/>
            <a:ext cx="4286250" cy="111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1" i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C76BD"/>
              </a:buClr>
              <a:buSzPts val="1000"/>
              <a:buFont typeface="Arial"/>
              <a:buNone/>
              <a:defRPr sz="800" b="1" i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04" name="Google Shape;204;p32"/>
          <p:cNvSpPr txBox="1">
            <a:spLocks noGrp="1"/>
          </p:cNvSpPr>
          <p:nvPr>
            <p:ph type="body" idx="7"/>
          </p:nvPr>
        </p:nvSpPr>
        <p:spPr>
          <a:xfrm>
            <a:off x="4620031" y="732001"/>
            <a:ext cx="4286250" cy="111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1" i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C76BD"/>
              </a:buClr>
              <a:buSzPts val="1000"/>
              <a:buFont typeface="Arial"/>
              <a:buNone/>
              <a:defRPr sz="800" b="1" i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05" name="Google Shape;205;p32"/>
          <p:cNvSpPr/>
          <p:nvPr/>
        </p:nvSpPr>
        <p:spPr>
          <a:xfrm>
            <a:off x="53216" y="4645335"/>
            <a:ext cx="8047955" cy="509897"/>
          </a:xfrm>
          <a:custGeom>
            <a:avLst/>
            <a:gdLst/>
            <a:ahLst/>
            <a:cxnLst/>
            <a:rect l="l" t="t" r="r" b="b"/>
            <a:pathLst>
              <a:path w="10058400" h="1346200" extrusionOk="0">
                <a:moveTo>
                  <a:pt x="0" y="1346200"/>
                </a:moveTo>
                <a:lnTo>
                  <a:pt x="9707839" y="1327534"/>
                </a:lnTo>
                <a:lnTo>
                  <a:pt x="10058400" y="0"/>
                </a:lnTo>
                <a:lnTo>
                  <a:pt x="0" y="0"/>
                </a:lnTo>
                <a:lnTo>
                  <a:pt x="0" y="1346200"/>
                </a:lnTo>
                <a:close/>
              </a:path>
            </a:pathLst>
          </a:custGeom>
          <a:solidFill>
            <a:srgbClr val="A5A5A5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FFD13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32"/>
          <p:cNvSpPr/>
          <p:nvPr/>
        </p:nvSpPr>
        <p:spPr>
          <a:xfrm>
            <a:off x="0" y="4645335"/>
            <a:ext cx="8047955" cy="509897"/>
          </a:xfrm>
          <a:custGeom>
            <a:avLst/>
            <a:gdLst/>
            <a:ahLst/>
            <a:cxnLst/>
            <a:rect l="l" t="t" r="r" b="b"/>
            <a:pathLst>
              <a:path w="10058400" h="1346200" extrusionOk="0">
                <a:moveTo>
                  <a:pt x="0" y="1346200"/>
                </a:moveTo>
                <a:lnTo>
                  <a:pt x="9707839" y="1327534"/>
                </a:lnTo>
                <a:lnTo>
                  <a:pt x="10058400" y="0"/>
                </a:lnTo>
                <a:lnTo>
                  <a:pt x="0" y="0"/>
                </a:lnTo>
                <a:lnTo>
                  <a:pt x="0" y="1346200"/>
                </a:lnTo>
                <a:close/>
              </a:path>
            </a:pathLst>
          </a:custGeom>
          <a:solidFill>
            <a:srgbClr val="0C76BD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FFD13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7" name="Google Shape;207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3216" y="4538095"/>
            <a:ext cx="852684" cy="852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2"/>
          <p:cNvPicPr preferRelativeResize="0"/>
          <p:nvPr/>
        </p:nvPicPr>
        <p:blipFill rotWithShape="1">
          <a:blip r:embed="rId3">
            <a:alphaModFix/>
          </a:blip>
          <a:srcRect l="16426" t="26934" r="13983" b="24829"/>
          <a:stretch/>
        </p:blipFill>
        <p:spPr>
          <a:xfrm>
            <a:off x="8151982" y="4640666"/>
            <a:ext cx="938802" cy="5028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4"/>
          <p:cNvSpPr>
            <a:spLocks noGrp="1"/>
          </p:cNvSpPr>
          <p:nvPr>
            <p:ph type="pic" idx="2"/>
          </p:nvPr>
        </p:nvSpPr>
        <p:spPr>
          <a:xfrm>
            <a:off x="5659582" y="0"/>
            <a:ext cx="3484418" cy="353114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17" name="Google Shape;217;p34"/>
          <p:cNvSpPr txBox="1">
            <a:spLocks noGrp="1"/>
          </p:cNvSpPr>
          <p:nvPr>
            <p:ph type="body" idx="1"/>
          </p:nvPr>
        </p:nvSpPr>
        <p:spPr>
          <a:xfrm>
            <a:off x="415637" y="1669078"/>
            <a:ext cx="3706416" cy="104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76BD"/>
              </a:buClr>
              <a:buSzPts val="1200"/>
              <a:buNone/>
              <a:defRPr sz="1200" b="1">
                <a:solidFill>
                  <a:srgbClr val="0C76BD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730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Noto Sans Symbols"/>
              <a:buChar char="▪"/>
              <a:defRPr sz="80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0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18" name="Google Shape;218;p34"/>
          <p:cNvSpPr txBox="1">
            <a:spLocks noGrp="1"/>
          </p:cNvSpPr>
          <p:nvPr>
            <p:ph type="body" idx="3"/>
          </p:nvPr>
        </p:nvSpPr>
        <p:spPr>
          <a:xfrm>
            <a:off x="415637" y="1249812"/>
            <a:ext cx="4888370" cy="269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539867"/>
              </a:buClr>
              <a:buSzPts val="2100"/>
              <a:buNone/>
              <a:defRPr b="1" i="0">
                <a:solidFill>
                  <a:srgbClr val="539867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NTR"/>
                <a:ea typeface="NTR"/>
                <a:cs typeface="NTR"/>
                <a:sym typeface="NTR"/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>
                <a:latin typeface="NTR"/>
                <a:ea typeface="NTR"/>
                <a:cs typeface="NTR"/>
                <a:sym typeface="NTR"/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latin typeface="NTR"/>
                <a:ea typeface="NTR"/>
                <a:cs typeface="NTR"/>
                <a:sym typeface="NTR"/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latin typeface="NTR"/>
                <a:ea typeface="NTR"/>
                <a:cs typeface="NTR"/>
                <a:sym typeface="NTR"/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19" name="Google Shape;219;p34"/>
          <p:cNvSpPr/>
          <p:nvPr/>
        </p:nvSpPr>
        <p:spPr>
          <a:xfrm>
            <a:off x="53216" y="4645335"/>
            <a:ext cx="8047955" cy="509897"/>
          </a:xfrm>
          <a:custGeom>
            <a:avLst/>
            <a:gdLst/>
            <a:ahLst/>
            <a:cxnLst/>
            <a:rect l="l" t="t" r="r" b="b"/>
            <a:pathLst>
              <a:path w="10058400" h="1346200" extrusionOk="0">
                <a:moveTo>
                  <a:pt x="0" y="1346200"/>
                </a:moveTo>
                <a:lnTo>
                  <a:pt x="9707839" y="1327534"/>
                </a:lnTo>
                <a:lnTo>
                  <a:pt x="10058400" y="0"/>
                </a:lnTo>
                <a:lnTo>
                  <a:pt x="0" y="0"/>
                </a:lnTo>
                <a:lnTo>
                  <a:pt x="0" y="1346200"/>
                </a:lnTo>
                <a:close/>
              </a:path>
            </a:pathLst>
          </a:custGeom>
          <a:solidFill>
            <a:srgbClr val="A5A5A5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FFD13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34"/>
          <p:cNvSpPr/>
          <p:nvPr/>
        </p:nvSpPr>
        <p:spPr>
          <a:xfrm>
            <a:off x="0" y="4645335"/>
            <a:ext cx="8047955" cy="509897"/>
          </a:xfrm>
          <a:custGeom>
            <a:avLst/>
            <a:gdLst/>
            <a:ahLst/>
            <a:cxnLst/>
            <a:rect l="l" t="t" r="r" b="b"/>
            <a:pathLst>
              <a:path w="10058400" h="1346200" extrusionOk="0">
                <a:moveTo>
                  <a:pt x="0" y="1346200"/>
                </a:moveTo>
                <a:lnTo>
                  <a:pt x="9707839" y="1327534"/>
                </a:lnTo>
                <a:lnTo>
                  <a:pt x="10058400" y="0"/>
                </a:lnTo>
                <a:lnTo>
                  <a:pt x="0" y="0"/>
                </a:lnTo>
                <a:lnTo>
                  <a:pt x="0" y="1346200"/>
                </a:lnTo>
                <a:close/>
              </a:path>
            </a:pathLst>
          </a:custGeom>
          <a:solidFill>
            <a:srgbClr val="0C76BD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FFD13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1" name="Google Shape;221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3216" y="4538095"/>
            <a:ext cx="852684" cy="852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34"/>
          <p:cNvPicPr preferRelativeResize="0"/>
          <p:nvPr/>
        </p:nvPicPr>
        <p:blipFill rotWithShape="1">
          <a:blip r:embed="rId3">
            <a:alphaModFix/>
          </a:blip>
          <a:srcRect l="16426" t="26934" r="13983" b="24829"/>
          <a:stretch/>
        </p:blipFill>
        <p:spPr>
          <a:xfrm>
            <a:off x="8151982" y="4640666"/>
            <a:ext cx="938802" cy="5028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Slide">
  <p:cSld name="4_Title Slide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5"/>
          <p:cNvSpPr>
            <a:spLocks noGrp="1"/>
          </p:cNvSpPr>
          <p:nvPr>
            <p:ph type="pic" idx="2"/>
          </p:nvPr>
        </p:nvSpPr>
        <p:spPr>
          <a:xfrm>
            <a:off x="0" y="0"/>
            <a:ext cx="9128522" cy="51435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25" name="Google Shape;225;p35"/>
          <p:cNvSpPr/>
          <p:nvPr/>
        </p:nvSpPr>
        <p:spPr>
          <a:xfrm>
            <a:off x="0" y="4024746"/>
            <a:ext cx="9144000" cy="1118754"/>
          </a:xfrm>
          <a:prstGeom prst="rect">
            <a:avLst/>
          </a:prstGeom>
          <a:solidFill>
            <a:schemeClr val="lt1">
              <a:alpha val="47450"/>
            </a:scheme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35"/>
          <p:cNvSpPr/>
          <p:nvPr/>
        </p:nvSpPr>
        <p:spPr>
          <a:xfrm>
            <a:off x="0" y="4024746"/>
            <a:ext cx="9144000" cy="59113"/>
          </a:xfrm>
          <a:custGeom>
            <a:avLst/>
            <a:gdLst/>
            <a:ahLst/>
            <a:cxnLst/>
            <a:rect l="l" t="t" r="r" b="b"/>
            <a:pathLst>
              <a:path w="10058400" h="1346200" extrusionOk="0">
                <a:moveTo>
                  <a:pt x="0" y="1346200"/>
                </a:moveTo>
                <a:lnTo>
                  <a:pt x="10058400" y="1346200"/>
                </a:lnTo>
                <a:lnTo>
                  <a:pt x="10058400" y="0"/>
                </a:lnTo>
                <a:lnTo>
                  <a:pt x="0" y="0"/>
                </a:lnTo>
                <a:lnTo>
                  <a:pt x="0" y="1346200"/>
                </a:lnTo>
                <a:close/>
              </a:path>
            </a:pathLst>
          </a:custGeom>
          <a:solidFill>
            <a:srgbClr val="0C76BD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53986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35"/>
          <p:cNvSpPr txBox="1">
            <a:spLocks noGrp="1"/>
          </p:cNvSpPr>
          <p:nvPr>
            <p:ph type="body" idx="1"/>
          </p:nvPr>
        </p:nvSpPr>
        <p:spPr>
          <a:xfrm>
            <a:off x="2332586" y="4296946"/>
            <a:ext cx="5243945" cy="269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b="1" i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NTR"/>
                <a:ea typeface="NTR"/>
                <a:cs typeface="NTR"/>
                <a:sym typeface="NTR"/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>
                <a:latin typeface="NTR"/>
                <a:ea typeface="NTR"/>
                <a:cs typeface="NTR"/>
                <a:sym typeface="NTR"/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latin typeface="NTR"/>
                <a:ea typeface="NTR"/>
                <a:cs typeface="NTR"/>
                <a:sym typeface="NTR"/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latin typeface="NTR"/>
                <a:ea typeface="NTR"/>
                <a:cs typeface="NTR"/>
                <a:sym typeface="NTR"/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228" name="Google Shape;228;p35"/>
          <p:cNvPicPr preferRelativeResize="0"/>
          <p:nvPr/>
        </p:nvPicPr>
        <p:blipFill rotWithShape="1">
          <a:blip r:embed="rId2">
            <a:alphaModFix/>
          </a:blip>
          <a:srcRect l="16426" t="26934" r="13983" b="24829"/>
          <a:stretch/>
        </p:blipFill>
        <p:spPr>
          <a:xfrm>
            <a:off x="81316" y="4009680"/>
            <a:ext cx="2080252" cy="1114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35"/>
          <p:cNvPicPr preferRelativeResize="0"/>
          <p:nvPr/>
        </p:nvPicPr>
        <p:blipFill rotWithShape="1">
          <a:blip r:embed="rId3">
            <a:alphaModFix/>
          </a:blip>
          <a:srcRect t="27105" b="36449"/>
          <a:stretch/>
        </p:blipFill>
        <p:spPr>
          <a:xfrm>
            <a:off x="8275889" y="4775843"/>
            <a:ext cx="852684" cy="3107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902" y="4038545"/>
            <a:ext cx="9134475" cy="1104900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36"/>
          <p:cNvSpPr>
            <a:spLocks noGrp="1"/>
          </p:cNvSpPr>
          <p:nvPr>
            <p:ph type="pic" idx="2"/>
          </p:nvPr>
        </p:nvSpPr>
        <p:spPr>
          <a:xfrm>
            <a:off x="0" y="1"/>
            <a:ext cx="9144000" cy="4038544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33" name="Google Shape;233;p36"/>
          <p:cNvSpPr txBox="1">
            <a:spLocks noGrp="1"/>
          </p:cNvSpPr>
          <p:nvPr>
            <p:ph type="body" idx="1"/>
          </p:nvPr>
        </p:nvSpPr>
        <p:spPr>
          <a:xfrm>
            <a:off x="2325516" y="4375468"/>
            <a:ext cx="5243945" cy="269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FFD137"/>
              </a:buClr>
              <a:buSzPts val="2100"/>
              <a:buNone/>
              <a:defRPr b="1" i="0">
                <a:solidFill>
                  <a:srgbClr val="FFD137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NTR"/>
                <a:ea typeface="NTR"/>
                <a:cs typeface="NTR"/>
                <a:sym typeface="NTR"/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>
                <a:latin typeface="NTR"/>
                <a:ea typeface="NTR"/>
                <a:cs typeface="NTR"/>
                <a:sym typeface="NTR"/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latin typeface="NTR"/>
                <a:ea typeface="NTR"/>
                <a:cs typeface="NTR"/>
                <a:sym typeface="NTR"/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latin typeface="NTR"/>
                <a:ea typeface="NTR"/>
                <a:cs typeface="NTR"/>
                <a:sym typeface="NTR"/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234" name="Google Shape;234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75889" y="4538095"/>
            <a:ext cx="852684" cy="852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1722" y="4171895"/>
            <a:ext cx="1619250" cy="83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Slide">
  <p:cSld name="6_Title Slide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7"/>
          <p:cNvSpPr/>
          <p:nvPr/>
        </p:nvSpPr>
        <p:spPr>
          <a:xfrm>
            <a:off x="53216" y="4645335"/>
            <a:ext cx="8047955" cy="509897"/>
          </a:xfrm>
          <a:custGeom>
            <a:avLst/>
            <a:gdLst/>
            <a:ahLst/>
            <a:cxnLst/>
            <a:rect l="l" t="t" r="r" b="b"/>
            <a:pathLst>
              <a:path w="10058400" h="1346200" extrusionOk="0">
                <a:moveTo>
                  <a:pt x="0" y="1346200"/>
                </a:moveTo>
                <a:lnTo>
                  <a:pt x="9707839" y="1327534"/>
                </a:lnTo>
                <a:lnTo>
                  <a:pt x="10058400" y="0"/>
                </a:lnTo>
                <a:lnTo>
                  <a:pt x="0" y="0"/>
                </a:lnTo>
                <a:lnTo>
                  <a:pt x="0" y="1346200"/>
                </a:lnTo>
                <a:close/>
              </a:path>
            </a:pathLst>
          </a:custGeom>
          <a:solidFill>
            <a:srgbClr val="A5A5A5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FFD13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37"/>
          <p:cNvSpPr>
            <a:spLocks noGrp="1"/>
          </p:cNvSpPr>
          <p:nvPr>
            <p:ph type="pic" idx="2"/>
          </p:nvPr>
        </p:nvSpPr>
        <p:spPr>
          <a:xfrm>
            <a:off x="5659582" y="0"/>
            <a:ext cx="3484418" cy="353114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39" name="Google Shape;239;p37"/>
          <p:cNvSpPr txBox="1">
            <a:spLocks noGrp="1"/>
          </p:cNvSpPr>
          <p:nvPr>
            <p:ph type="body" idx="1"/>
          </p:nvPr>
        </p:nvSpPr>
        <p:spPr>
          <a:xfrm>
            <a:off x="415637" y="1669078"/>
            <a:ext cx="3706416" cy="104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76BD"/>
              </a:buClr>
              <a:buSzPts val="1200"/>
              <a:buNone/>
              <a:defRPr sz="1200" b="1">
                <a:solidFill>
                  <a:srgbClr val="0C76BD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730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Noto Sans Symbols"/>
              <a:buChar char="▪"/>
              <a:defRPr sz="80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0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240" name="Google Shape;240;p37"/>
          <p:cNvPicPr preferRelativeResize="0"/>
          <p:nvPr/>
        </p:nvPicPr>
        <p:blipFill rotWithShape="1">
          <a:blip r:embed="rId2">
            <a:alphaModFix/>
          </a:blip>
          <a:srcRect l="16426" t="26934" r="13983" b="24829"/>
          <a:stretch/>
        </p:blipFill>
        <p:spPr>
          <a:xfrm>
            <a:off x="306422" y="246645"/>
            <a:ext cx="1561290" cy="836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59581" y="3763463"/>
            <a:ext cx="3298252" cy="701443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37"/>
          <p:cNvSpPr txBox="1">
            <a:spLocks noGrp="1"/>
          </p:cNvSpPr>
          <p:nvPr>
            <p:ph type="body" idx="3"/>
          </p:nvPr>
        </p:nvSpPr>
        <p:spPr>
          <a:xfrm>
            <a:off x="5876714" y="3908605"/>
            <a:ext cx="1181743" cy="433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539867"/>
              </a:buClr>
              <a:buSzPts val="3000"/>
              <a:buNone/>
              <a:defRPr sz="3000" b="0" i="0">
                <a:solidFill>
                  <a:srgbClr val="53986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NTR"/>
                <a:ea typeface="NTR"/>
                <a:cs typeface="NTR"/>
                <a:sym typeface="NTR"/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>
                <a:latin typeface="NTR"/>
                <a:ea typeface="NTR"/>
                <a:cs typeface="NTR"/>
                <a:sym typeface="NTR"/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latin typeface="NTR"/>
                <a:ea typeface="NTR"/>
                <a:cs typeface="NTR"/>
                <a:sym typeface="NTR"/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latin typeface="NTR"/>
                <a:ea typeface="NTR"/>
                <a:cs typeface="NTR"/>
                <a:sym typeface="NTR"/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43" name="Google Shape;243;p37"/>
          <p:cNvSpPr txBox="1">
            <a:spLocks noGrp="1"/>
          </p:cNvSpPr>
          <p:nvPr>
            <p:ph type="body" idx="4"/>
          </p:nvPr>
        </p:nvSpPr>
        <p:spPr>
          <a:xfrm>
            <a:off x="6866078" y="3923789"/>
            <a:ext cx="1634283" cy="455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539867"/>
              </a:buClr>
              <a:buSzPts val="1200"/>
              <a:buNone/>
              <a:defRPr sz="1200" b="1">
                <a:solidFill>
                  <a:srgbClr val="539867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39867"/>
              </a:buClr>
              <a:buSzPts val="1200"/>
              <a:buNone/>
              <a:defRPr sz="1200">
                <a:solidFill>
                  <a:srgbClr val="539867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730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Noto Sans Symbols"/>
              <a:buChar char="▪"/>
              <a:defRPr sz="80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0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44" name="Google Shape;244;p37"/>
          <p:cNvSpPr txBox="1">
            <a:spLocks noGrp="1"/>
          </p:cNvSpPr>
          <p:nvPr>
            <p:ph type="body" idx="5"/>
          </p:nvPr>
        </p:nvSpPr>
        <p:spPr>
          <a:xfrm>
            <a:off x="415637" y="1249812"/>
            <a:ext cx="4888370" cy="269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539867"/>
              </a:buClr>
              <a:buSzPts val="2100"/>
              <a:buNone/>
              <a:defRPr b="1" i="0">
                <a:solidFill>
                  <a:srgbClr val="539867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NTR"/>
                <a:ea typeface="NTR"/>
                <a:cs typeface="NTR"/>
                <a:sym typeface="NTR"/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>
                <a:latin typeface="NTR"/>
                <a:ea typeface="NTR"/>
                <a:cs typeface="NTR"/>
                <a:sym typeface="NTR"/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latin typeface="NTR"/>
                <a:ea typeface="NTR"/>
                <a:cs typeface="NTR"/>
                <a:sym typeface="NTR"/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latin typeface="NTR"/>
                <a:ea typeface="NTR"/>
                <a:cs typeface="NTR"/>
                <a:sym typeface="NTR"/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45" name="Google Shape;245;p37"/>
          <p:cNvSpPr/>
          <p:nvPr/>
        </p:nvSpPr>
        <p:spPr>
          <a:xfrm>
            <a:off x="0" y="4645335"/>
            <a:ext cx="8047955" cy="509897"/>
          </a:xfrm>
          <a:custGeom>
            <a:avLst/>
            <a:gdLst/>
            <a:ahLst/>
            <a:cxnLst/>
            <a:rect l="l" t="t" r="r" b="b"/>
            <a:pathLst>
              <a:path w="10058400" h="1346200" extrusionOk="0">
                <a:moveTo>
                  <a:pt x="0" y="1346200"/>
                </a:moveTo>
                <a:lnTo>
                  <a:pt x="9707839" y="1327534"/>
                </a:lnTo>
                <a:lnTo>
                  <a:pt x="10058400" y="0"/>
                </a:lnTo>
                <a:lnTo>
                  <a:pt x="0" y="0"/>
                </a:lnTo>
                <a:lnTo>
                  <a:pt x="0" y="1346200"/>
                </a:lnTo>
                <a:close/>
              </a:path>
            </a:pathLst>
          </a:custGeom>
          <a:solidFill>
            <a:srgbClr val="0C76BD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FFD13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6" name="Google Shape;246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216" y="4538095"/>
            <a:ext cx="852684" cy="852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37"/>
          <p:cNvPicPr preferRelativeResize="0"/>
          <p:nvPr/>
        </p:nvPicPr>
        <p:blipFill rotWithShape="1">
          <a:blip r:embed="rId2">
            <a:alphaModFix/>
          </a:blip>
          <a:srcRect l="16426" t="26934" r="13983" b="24829"/>
          <a:stretch/>
        </p:blipFill>
        <p:spPr>
          <a:xfrm>
            <a:off x="8151982" y="4640666"/>
            <a:ext cx="938802" cy="5028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p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61629" y="494907"/>
            <a:ext cx="7105650" cy="3800475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38"/>
          <p:cNvSpPr/>
          <p:nvPr/>
        </p:nvSpPr>
        <p:spPr>
          <a:xfrm>
            <a:off x="0" y="7063"/>
            <a:ext cx="9144000" cy="4633602"/>
          </a:xfrm>
          <a:prstGeom prst="rect">
            <a:avLst/>
          </a:prstGeom>
          <a:solidFill>
            <a:schemeClr val="lt1">
              <a:alpha val="47450"/>
            </a:scheme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38"/>
          <p:cNvSpPr txBox="1">
            <a:spLocks noGrp="1"/>
          </p:cNvSpPr>
          <p:nvPr>
            <p:ph type="body" idx="1"/>
          </p:nvPr>
        </p:nvSpPr>
        <p:spPr>
          <a:xfrm>
            <a:off x="269267" y="1674220"/>
            <a:ext cx="8617559" cy="346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539867"/>
              </a:buClr>
              <a:buSzPts val="2700"/>
              <a:buNone/>
              <a:defRPr sz="2700" b="1" i="0">
                <a:solidFill>
                  <a:srgbClr val="53986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C76BD"/>
              </a:buClr>
              <a:buSzPts val="1900"/>
              <a:buFont typeface="Arial"/>
              <a:buNone/>
              <a:defRPr sz="1500">
                <a:solidFill>
                  <a:srgbClr val="53986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52" name="Google Shape;252;p38"/>
          <p:cNvSpPr txBox="1">
            <a:spLocks noGrp="1"/>
          </p:cNvSpPr>
          <p:nvPr>
            <p:ph type="body" idx="2"/>
          </p:nvPr>
        </p:nvSpPr>
        <p:spPr>
          <a:xfrm>
            <a:off x="269267" y="2265315"/>
            <a:ext cx="8695494" cy="104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9867"/>
              </a:buClr>
              <a:buSzPts val="900"/>
              <a:buNone/>
              <a:defRPr sz="900" b="1" i="0">
                <a:solidFill>
                  <a:srgbClr val="539867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 i="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lvl="2" indent="-22860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Noto Sans Symbols"/>
              <a:buNone/>
              <a:defRPr sz="80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0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53" name="Google Shape;253;p38"/>
          <p:cNvSpPr/>
          <p:nvPr/>
        </p:nvSpPr>
        <p:spPr>
          <a:xfrm>
            <a:off x="53216" y="4645335"/>
            <a:ext cx="8047955" cy="509897"/>
          </a:xfrm>
          <a:custGeom>
            <a:avLst/>
            <a:gdLst/>
            <a:ahLst/>
            <a:cxnLst/>
            <a:rect l="l" t="t" r="r" b="b"/>
            <a:pathLst>
              <a:path w="10058400" h="1346200" extrusionOk="0">
                <a:moveTo>
                  <a:pt x="0" y="1346200"/>
                </a:moveTo>
                <a:lnTo>
                  <a:pt x="9707839" y="1327534"/>
                </a:lnTo>
                <a:lnTo>
                  <a:pt x="10058400" y="0"/>
                </a:lnTo>
                <a:lnTo>
                  <a:pt x="0" y="0"/>
                </a:lnTo>
                <a:lnTo>
                  <a:pt x="0" y="1346200"/>
                </a:lnTo>
                <a:close/>
              </a:path>
            </a:pathLst>
          </a:custGeom>
          <a:solidFill>
            <a:srgbClr val="A5A5A5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FFD13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38"/>
          <p:cNvSpPr/>
          <p:nvPr/>
        </p:nvSpPr>
        <p:spPr>
          <a:xfrm>
            <a:off x="0" y="4645335"/>
            <a:ext cx="8047955" cy="509897"/>
          </a:xfrm>
          <a:custGeom>
            <a:avLst/>
            <a:gdLst/>
            <a:ahLst/>
            <a:cxnLst/>
            <a:rect l="l" t="t" r="r" b="b"/>
            <a:pathLst>
              <a:path w="10058400" h="1346200" extrusionOk="0">
                <a:moveTo>
                  <a:pt x="0" y="1346200"/>
                </a:moveTo>
                <a:lnTo>
                  <a:pt x="9707839" y="1327534"/>
                </a:lnTo>
                <a:lnTo>
                  <a:pt x="10058400" y="0"/>
                </a:lnTo>
                <a:lnTo>
                  <a:pt x="0" y="0"/>
                </a:lnTo>
                <a:lnTo>
                  <a:pt x="0" y="1346200"/>
                </a:lnTo>
                <a:close/>
              </a:path>
            </a:pathLst>
          </a:custGeom>
          <a:solidFill>
            <a:srgbClr val="0C76BD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FFD13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5" name="Google Shape;255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216" y="4538095"/>
            <a:ext cx="852684" cy="852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38"/>
          <p:cNvPicPr preferRelativeResize="0"/>
          <p:nvPr/>
        </p:nvPicPr>
        <p:blipFill rotWithShape="1">
          <a:blip r:embed="rId4">
            <a:alphaModFix/>
          </a:blip>
          <a:srcRect l="16426" t="26934" r="13983" b="24829"/>
          <a:stretch/>
        </p:blipFill>
        <p:spPr>
          <a:xfrm>
            <a:off x="8151982" y="4640666"/>
            <a:ext cx="938802" cy="5028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9"/>
          <p:cNvSpPr txBox="1">
            <a:spLocks noGrp="1"/>
          </p:cNvSpPr>
          <p:nvPr>
            <p:ph type="body" idx="1"/>
          </p:nvPr>
        </p:nvSpPr>
        <p:spPr>
          <a:xfrm>
            <a:off x="269267" y="3366324"/>
            <a:ext cx="3706416" cy="104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9867"/>
              </a:buClr>
              <a:buSzPts val="900"/>
              <a:buNone/>
              <a:defRPr sz="900" b="1" i="0">
                <a:solidFill>
                  <a:srgbClr val="539867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 i="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Noto Sans Symbols"/>
              <a:buNone/>
              <a:defRPr sz="80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0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59" name="Google Shape;259;p39"/>
          <p:cNvSpPr/>
          <p:nvPr/>
        </p:nvSpPr>
        <p:spPr>
          <a:xfrm>
            <a:off x="257175" y="660922"/>
            <a:ext cx="4286250" cy="280464"/>
          </a:xfrm>
          <a:custGeom>
            <a:avLst/>
            <a:gdLst/>
            <a:ahLst/>
            <a:cxnLst/>
            <a:rect l="l" t="t" r="r" b="b"/>
            <a:pathLst>
              <a:path w="10058400" h="1346200" extrusionOk="0">
                <a:moveTo>
                  <a:pt x="0" y="1346200"/>
                </a:moveTo>
                <a:lnTo>
                  <a:pt x="10058400" y="1346200"/>
                </a:lnTo>
                <a:lnTo>
                  <a:pt x="10058400" y="0"/>
                </a:lnTo>
                <a:lnTo>
                  <a:pt x="0" y="0"/>
                </a:lnTo>
                <a:lnTo>
                  <a:pt x="0" y="1346200"/>
                </a:lnTo>
                <a:close/>
              </a:path>
            </a:pathLst>
          </a:custGeom>
          <a:solidFill>
            <a:srgbClr val="0C76BD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53986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39"/>
          <p:cNvSpPr txBox="1">
            <a:spLocks noGrp="1"/>
          </p:cNvSpPr>
          <p:nvPr>
            <p:ph type="body" idx="2"/>
          </p:nvPr>
        </p:nvSpPr>
        <p:spPr>
          <a:xfrm>
            <a:off x="269267" y="125867"/>
            <a:ext cx="8617559" cy="346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539867"/>
              </a:buClr>
              <a:buSzPts val="2700"/>
              <a:buNone/>
              <a:defRPr sz="2700" b="1" i="0">
                <a:solidFill>
                  <a:srgbClr val="53986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C76BD"/>
              </a:buClr>
              <a:buSzPts val="1900"/>
              <a:buFont typeface="Arial"/>
              <a:buNone/>
              <a:defRPr sz="1500">
                <a:solidFill>
                  <a:srgbClr val="53986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61" name="Google Shape;261;p39"/>
          <p:cNvSpPr>
            <a:spLocks noGrp="1"/>
          </p:cNvSpPr>
          <p:nvPr>
            <p:ph type="pic" idx="3"/>
          </p:nvPr>
        </p:nvSpPr>
        <p:spPr>
          <a:xfrm>
            <a:off x="269267" y="1035051"/>
            <a:ext cx="4274158" cy="220573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62" name="Google Shape;262;p39"/>
          <p:cNvSpPr>
            <a:spLocks noGrp="1"/>
          </p:cNvSpPr>
          <p:nvPr>
            <p:ph type="pic" idx="4"/>
          </p:nvPr>
        </p:nvSpPr>
        <p:spPr>
          <a:xfrm>
            <a:off x="4620031" y="1035051"/>
            <a:ext cx="4288723" cy="220573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63" name="Google Shape;263;p39"/>
          <p:cNvSpPr/>
          <p:nvPr/>
        </p:nvSpPr>
        <p:spPr>
          <a:xfrm>
            <a:off x="4620031" y="656043"/>
            <a:ext cx="4286250" cy="280464"/>
          </a:xfrm>
          <a:custGeom>
            <a:avLst/>
            <a:gdLst/>
            <a:ahLst/>
            <a:cxnLst/>
            <a:rect l="l" t="t" r="r" b="b"/>
            <a:pathLst>
              <a:path w="10058400" h="1346200" extrusionOk="0">
                <a:moveTo>
                  <a:pt x="0" y="1346200"/>
                </a:moveTo>
                <a:lnTo>
                  <a:pt x="10058400" y="1346200"/>
                </a:lnTo>
                <a:lnTo>
                  <a:pt x="10058400" y="0"/>
                </a:lnTo>
                <a:lnTo>
                  <a:pt x="0" y="0"/>
                </a:lnTo>
                <a:lnTo>
                  <a:pt x="0" y="1346200"/>
                </a:lnTo>
                <a:close/>
              </a:path>
            </a:pathLst>
          </a:custGeom>
          <a:solidFill>
            <a:srgbClr val="0C76BD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53986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39"/>
          <p:cNvSpPr txBox="1">
            <a:spLocks noGrp="1"/>
          </p:cNvSpPr>
          <p:nvPr>
            <p:ph type="body" idx="5"/>
          </p:nvPr>
        </p:nvSpPr>
        <p:spPr>
          <a:xfrm>
            <a:off x="4619594" y="3366324"/>
            <a:ext cx="3706416" cy="104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9867"/>
              </a:buClr>
              <a:buSzPts val="900"/>
              <a:buNone/>
              <a:defRPr sz="900" b="1" i="0">
                <a:solidFill>
                  <a:srgbClr val="539867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 i="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Noto Sans Symbols"/>
              <a:buNone/>
              <a:defRPr sz="80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0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65" name="Google Shape;265;p39"/>
          <p:cNvSpPr txBox="1">
            <a:spLocks noGrp="1"/>
          </p:cNvSpPr>
          <p:nvPr>
            <p:ph type="body" idx="6"/>
          </p:nvPr>
        </p:nvSpPr>
        <p:spPr>
          <a:xfrm>
            <a:off x="257175" y="732001"/>
            <a:ext cx="4286250" cy="111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1" i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C76BD"/>
              </a:buClr>
              <a:buSzPts val="1000"/>
              <a:buFont typeface="Arial"/>
              <a:buNone/>
              <a:defRPr sz="800" b="1" i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66" name="Google Shape;266;p39"/>
          <p:cNvSpPr txBox="1">
            <a:spLocks noGrp="1"/>
          </p:cNvSpPr>
          <p:nvPr>
            <p:ph type="body" idx="7"/>
          </p:nvPr>
        </p:nvSpPr>
        <p:spPr>
          <a:xfrm>
            <a:off x="4620031" y="732001"/>
            <a:ext cx="4286250" cy="111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1" i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C76BD"/>
              </a:buClr>
              <a:buSzPts val="1000"/>
              <a:buFont typeface="Arial"/>
              <a:buNone/>
              <a:defRPr sz="800" b="1" i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67" name="Google Shape;267;p39"/>
          <p:cNvSpPr/>
          <p:nvPr/>
        </p:nvSpPr>
        <p:spPr>
          <a:xfrm>
            <a:off x="53216" y="4645335"/>
            <a:ext cx="8047955" cy="509897"/>
          </a:xfrm>
          <a:custGeom>
            <a:avLst/>
            <a:gdLst/>
            <a:ahLst/>
            <a:cxnLst/>
            <a:rect l="l" t="t" r="r" b="b"/>
            <a:pathLst>
              <a:path w="10058400" h="1346200" extrusionOk="0">
                <a:moveTo>
                  <a:pt x="0" y="1346200"/>
                </a:moveTo>
                <a:lnTo>
                  <a:pt x="9707839" y="1327534"/>
                </a:lnTo>
                <a:lnTo>
                  <a:pt x="10058400" y="0"/>
                </a:lnTo>
                <a:lnTo>
                  <a:pt x="0" y="0"/>
                </a:lnTo>
                <a:lnTo>
                  <a:pt x="0" y="1346200"/>
                </a:lnTo>
                <a:close/>
              </a:path>
            </a:pathLst>
          </a:custGeom>
          <a:solidFill>
            <a:srgbClr val="A5A5A5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FFD13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39"/>
          <p:cNvSpPr/>
          <p:nvPr/>
        </p:nvSpPr>
        <p:spPr>
          <a:xfrm>
            <a:off x="0" y="4645335"/>
            <a:ext cx="8047955" cy="509897"/>
          </a:xfrm>
          <a:custGeom>
            <a:avLst/>
            <a:gdLst/>
            <a:ahLst/>
            <a:cxnLst/>
            <a:rect l="l" t="t" r="r" b="b"/>
            <a:pathLst>
              <a:path w="10058400" h="1346200" extrusionOk="0">
                <a:moveTo>
                  <a:pt x="0" y="1346200"/>
                </a:moveTo>
                <a:lnTo>
                  <a:pt x="9707839" y="1327534"/>
                </a:lnTo>
                <a:lnTo>
                  <a:pt x="10058400" y="0"/>
                </a:lnTo>
                <a:lnTo>
                  <a:pt x="0" y="0"/>
                </a:lnTo>
                <a:lnTo>
                  <a:pt x="0" y="1346200"/>
                </a:lnTo>
                <a:close/>
              </a:path>
            </a:pathLst>
          </a:custGeom>
          <a:solidFill>
            <a:srgbClr val="0C76BD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FFD13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9" name="Google Shape;269;p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3216" y="4538095"/>
            <a:ext cx="852684" cy="852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39"/>
          <p:cNvPicPr preferRelativeResize="0"/>
          <p:nvPr/>
        </p:nvPicPr>
        <p:blipFill rotWithShape="1">
          <a:blip r:embed="rId3">
            <a:alphaModFix/>
          </a:blip>
          <a:srcRect l="16426" t="26934" r="13983" b="24829"/>
          <a:stretch/>
        </p:blipFill>
        <p:spPr>
          <a:xfrm>
            <a:off x="8151982" y="4640666"/>
            <a:ext cx="938802" cy="5028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313A"/>
        </a:solid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1"/>
          <p:cNvSpPr/>
          <p:nvPr/>
        </p:nvSpPr>
        <p:spPr>
          <a:xfrm>
            <a:off x="0" y="4896612"/>
            <a:ext cx="9144000" cy="246888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20574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75"/>
              <a:buFont typeface="Arial"/>
              <a:buNone/>
            </a:pPr>
            <a:endParaRPr sz="675" b="0" i="1" u="none" strike="noStrike" cap="non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123" name="Google Shape;123;p21" descr="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92196" y="120097"/>
            <a:ext cx="1028015" cy="27432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0" name="Google Shape;130;p2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1" name="Google Shape;131;p2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2" name="Google Shape;132;p2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3" name="Google Shape;133;p2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1" name="Google Shape;211;p3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2" name="Google Shape;212;p3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3" name="Google Shape;213;p3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4" name="Google Shape;214;p3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pn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cgaines@corefoodservice.com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9.png"/><Relationship Id="rId5" Type="http://schemas.openxmlformats.org/officeDocument/2006/relationships/image" Target="../media/image12.jpg"/><Relationship Id="rId4" Type="http://schemas.openxmlformats.org/officeDocument/2006/relationships/hyperlink" Target="mailto:Chris.davis@sweetstreet.co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13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13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jp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40"/>
          <p:cNvSpPr txBox="1">
            <a:spLocks noGrp="1"/>
          </p:cNvSpPr>
          <p:nvPr>
            <p:ph type="body" idx="1"/>
          </p:nvPr>
        </p:nvSpPr>
        <p:spPr>
          <a:xfrm>
            <a:off x="2176700" y="587233"/>
            <a:ext cx="6040200" cy="4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78"/>
              <a:buNone/>
            </a:pPr>
            <a:r>
              <a:rPr lang="en" sz="3077" b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Sysco CES Spring 2024 Launch </a:t>
            </a:r>
            <a:endParaRPr sz="2697" b="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40"/>
          <p:cNvSpPr txBox="1">
            <a:spLocks noGrp="1"/>
          </p:cNvSpPr>
          <p:nvPr>
            <p:ph type="body" idx="4"/>
          </p:nvPr>
        </p:nvSpPr>
        <p:spPr>
          <a:xfrm>
            <a:off x="692041" y="1183475"/>
            <a:ext cx="8329500" cy="15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127000" lvl="0" indent="-1270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100"/>
              <a:buNone/>
            </a:pPr>
            <a:r>
              <a:rPr lang="en" sz="2800" b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Individual Manifesto® Cheesecakes</a:t>
            </a:r>
            <a:endParaRPr sz="2800" b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7" name="Google Shape;277;p40" descr="A picture containing gambling hous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6015" y="3836202"/>
            <a:ext cx="2830010" cy="601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4476" y="-1"/>
            <a:ext cx="1415484" cy="1376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4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43577" y="3776937"/>
            <a:ext cx="718174" cy="720075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40"/>
          <p:cNvSpPr txBox="1"/>
          <p:nvPr/>
        </p:nvSpPr>
        <p:spPr>
          <a:xfrm>
            <a:off x="5092750" y="3884787"/>
            <a:ext cx="3928800" cy="5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These products are gluten-free based on ingredient composition for use with a gluten-free lifestyle choice. They are produced in a facility that uses wheat in other products, therefore are not suitable for a medically necessary gluten-free diet.</a:t>
            </a:r>
            <a:endParaRPr sz="800" b="0" i="0" u="none" strike="noStrike" cap="non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281" name="Google Shape;281;p40" descr="https://lh5.googleusercontent.com/tC9FYLFvb20wCSGewzgouvGg3qs26fNgozHIyAFPRcSYALhy5yefo3iTL3JAPSC7z2m1zDQYW6A7OSRh2fij4RlhrwD5t-Le2d2zkFuzZVThk_j3Qdaezal_rbG3PzHPG6VIYZUVevg=s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2701" y="1486700"/>
            <a:ext cx="1059021" cy="59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40"/>
          <p:cNvPicPr preferRelativeResize="0"/>
          <p:nvPr/>
        </p:nvPicPr>
        <p:blipFill rotWithShape="1">
          <a:blip r:embed="rId7">
            <a:alphaModFix/>
          </a:blip>
          <a:srcRect r="14361" b="23301"/>
          <a:stretch/>
        </p:blipFill>
        <p:spPr>
          <a:xfrm>
            <a:off x="5127050" y="1731350"/>
            <a:ext cx="2518676" cy="168080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83" name="Google Shape;283;p4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278345" y="1748190"/>
            <a:ext cx="2471276" cy="164711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51"/>
          <p:cNvSpPr txBox="1"/>
          <p:nvPr/>
        </p:nvSpPr>
        <p:spPr>
          <a:xfrm>
            <a:off x="302724" y="935025"/>
            <a:ext cx="6599700" cy="357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 dirty="0">
                <a:solidFill>
                  <a:schemeClr val="dk1"/>
                </a:solidFill>
              </a:rPr>
              <a:t>Official Launch DATE is </a:t>
            </a:r>
            <a:r>
              <a:rPr lang="en" sz="1200" i="0" u="none" strike="noStrike" cap="none" dirty="0">
                <a:solidFill>
                  <a:schemeClr val="dk1"/>
                </a:solidFill>
              </a:rPr>
              <a:t>April 19, 2024	</a:t>
            </a:r>
            <a:endParaRPr sz="1200" i="0" u="none" strike="noStrike" cap="none" dirty="0">
              <a:solidFill>
                <a:schemeClr val="dk1"/>
              </a:solidFill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 dirty="0">
                <a:solidFill>
                  <a:schemeClr val="dk1"/>
                </a:solidFill>
              </a:rPr>
              <a:t>B</a:t>
            </a:r>
            <a:r>
              <a:rPr lang="en" sz="1200" i="0" u="none" strike="noStrike" cap="none" dirty="0">
                <a:solidFill>
                  <a:schemeClr val="dk1"/>
                </a:solidFill>
              </a:rPr>
              <a:t>oth items exclusive to Sysco</a:t>
            </a:r>
            <a:r>
              <a:rPr lang="en" sz="1200" dirty="0">
                <a:solidFill>
                  <a:schemeClr val="dk1"/>
                </a:solidFill>
              </a:rPr>
              <a:t> </a:t>
            </a:r>
            <a:r>
              <a:rPr lang="en" sz="1200" i="0" u="none" strike="noStrike" cap="none" dirty="0">
                <a:solidFill>
                  <a:schemeClr val="dk1"/>
                </a:solidFill>
              </a:rPr>
              <a:t>for 1 year effective March</a:t>
            </a:r>
            <a:r>
              <a:rPr lang="en" sz="1200" dirty="0">
                <a:solidFill>
                  <a:schemeClr val="dk1"/>
                </a:solidFill>
              </a:rPr>
              <a:t> 2024</a:t>
            </a:r>
            <a:endParaRPr sz="1200" dirty="0">
              <a:solidFill>
                <a:schemeClr val="dk1"/>
              </a:solidFill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 dirty="0">
                <a:solidFill>
                  <a:schemeClr val="dk1"/>
                </a:solidFill>
              </a:rPr>
              <a:t>Products are available for the Sysco Operating Sites to order via</a:t>
            </a:r>
            <a:endParaRPr sz="1200" dirty="0">
              <a:solidFill>
                <a:schemeClr val="dk1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en" sz="1200" dirty="0">
                <a:solidFill>
                  <a:schemeClr val="dk1"/>
                </a:solidFill>
              </a:rPr>
              <a:t>Chicago Preferred (Lineage Chicago III)</a:t>
            </a:r>
            <a:endParaRPr sz="1200" dirty="0">
              <a:solidFill>
                <a:schemeClr val="dk1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en" sz="1200" dirty="0">
                <a:solidFill>
                  <a:schemeClr val="dk1"/>
                </a:solidFill>
              </a:rPr>
              <a:t>Sysco SE RDC</a:t>
            </a:r>
            <a:endParaRPr sz="1200" dirty="0">
              <a:solidFill>
                <a:schemeClr val="dk1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en" sz="1200" dirty="0">
                <a:solidFill>
                  <a:schemeClr val="dk1"/>
                </a:solidFill>
              </a:rPr>
              <a:t>Dot Foods</a:t>
            </a:r>
            <a:endParaRPr sz="1200" dirty="0">
              <a:solidFill>
                <a:schemeClr val="dk1"/>
              </a:solidFill>
            </a:endParaRPr>
          </a:p>
          <a:p>
            <a:pPr marL="13716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 dirty="0">
                <a:solidFill>
                  <a:schemeClr val="dk1"/>
                </a:solidFill>
              </a:rPr>
              <a:t>Note: Sweet Street does NOT deliver any orders to Sysco Operating Sites</a:t>
            </a:r>
            <a:endParaRPr sz="1200" i="1" dirty="0">
              <a:solidFill>
                <a:schemeClr val="dk1"/>
              </a:solidFill>
            </a:endParaRPr>
          </a:p>
          <a:p>
            <a:pPr marL="13716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i="1" dirty="0">
              <a:solidFill>
                <a:schemeClr val="dk1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 dirty="0">
                <a:solidFill>
                  <a:schemeClr val="dk1"/>
                </a:solidFill>
              </a:rPr>
              <a:t>These products will be a part of the local marketing programs.</a:t>
            </a:r>
            <a:endParaRPr sz="1200" dirty="0">
              <a:solidFill>
                <a:schemeClr val="dk1"/>
              </a:solidFill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 dirty="0">
                <a:solidFill>
                  <a:schemeClr val="dk1"/>
                </a:solidFill>
              </a:rPr>
              <a:t>Standard Broker Commission</a:t>
            </a:r>
            <a:endParaRPr sz="1200" dirty="0">
              <a:solidFill>
                <a:schemeClr val="dk1"/>
              </a:solidFill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 dirty="0">
                <a:solidFill>
                  <a:schemeClr val="dk1"/>
                </a:solidFill>
              </a:rPr>
              <a:t>Funds have been paid to corporate to defray the cost of marketing efforts.  There will be special events and areas set aside to support the CES initiative. </a:t>
            </a:r>
            <a:endParaRPr sz="1200" dirty="0">
              <a:solidFill>
                <a:schemeClr val="dk1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 dirty="0">
                <a:solidFill>
                  <a:schemeClr val="dk1"/>
                </a:solidFill>
              </a:rPr>
              <a:t>Sysco CES-approved marketing and POS materials will be communicated </a:t>
            </a:r>
            <a:endParaRPr sz="1200" dirty="0">
              <a:solidFill>
                <a:schemeClr val="dk1"/>
              </a:solidFill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 dirty="0">
                <a:solidFill>
                  <a:schemeClr val="dk1"/>
                </a:solidFill>
              </a:rPr>
              <a:t>We are in the process of getting both items approved by key Program Accounts that are aligned with Sysco</a:t>
            </a:r>
            <a:endParaRPr sz="1200" dirty="0">
              <a:solidFill>
                <a:schemeClr val="dk1"/>
              </a:solidFill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</a:endParaRPr>
          </a:p>
        </p:txBody>
      </p:sp>
      <p:sp>
        <p:nvSpPr>
          <p:cNvPr id="518" name="Google Shape;518;p51"/>
          <p:cNvSpPr txBox="1"/>
          <p:nvPr/>
        </p:nvSpPr>
        <p:spPr>
          <a:xfrm>
            <a:off x="439531" y="269506"/>
            <a:ext cx="4223700" cy="4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2600" dirty="0">
                <a:solidFill>
                  <a:schemeClr val="dk1"/>
                </a:solidFill>
              </a:rPr>
              <a:t>Additional Info</a:t>
            </a:r>
            <a:endParaRPr sz="2600" i="0" u="none" strike="noStrike" cap="none" dirty="0">
              <a:solidFill>
                <a:schemeClr val="dk1"/>
              </a:solidFill>
            </a:endParaRPr>
          </a:p>
        </p:txBody>
      </p:sp>
      <p:pic>
        <p:nvPicPr>
          <p:cNvPr id="519" name="Google Shape;519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11721" y="124249"/>
            <a:ext cx="1333676" cy="1297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02679" y="2841293"/>
            <a:ext cx="1642721" cy="1642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p5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02425" y="1335911"/>
            <a:ext cx="1505396" cy="15053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53"/>
          <p:cNvSpPr txBox="1"/>
          <p:nvPr/>
        </p:nvSpPr>
        <p:spPr>
          <a:xfrm>
            <a:off x="302725" y="935025"/>
            <a:ext cx="7422600" cy="19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DoorDash merchants (Sweet Street Storefronts) purchase via Sysco.</a:t>
            </a:r>
            <a:endParaRPr sz="1600">
              <a:solidFill>
                <a:schemeClr val="dk1"/>
              </a:solidFill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Sysco has approved early orders at select Sysco sites</a:t>
            </a:r>
            <a:endParaRPr sz="1600">
              <a:solidFill>
                <a:schemeClr val="dk1"/>
              </a:solidFill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100+ DoorDash/Sweet Street storefronts will be selling Ube and Yuzu as a Mothers Day LTO</a:t>
            </a:r>
            <a:endParaRPr sz="1600">
              <a:solidFill>
                <a:schemeClr val="dk1"/>
              </a:solidFill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</a:endParaRPr>
          </a:p>
        </p:txBody>
      </p:sp>
      <p:sp>
        <p:nvSpPr>
          <p:cNvPr id="534" name="Google Shape;534;p53"/>
          <p:cNvSpPr txBox="1"/>
          <p:nvPr/>
        </p:nvSpPr>
        <p:spPr>
          <a:xfrm>
            <a:off x="439522" y="269500"/>
            <a:ext cx="6338400" cy="4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2600" dirty="0">
                <a:solidFill>
                  <a:schemeClr val="dk1"/>
                </a:solidFill>
              </a:rPr>
              <a:t>DoorDash Promotion</a:t>
            </a:r>
            <a:endParaRPr sz="2600" i="0" u="none" strike="noStrike" cap="none" dirty="0">
              <a:solidFill>
                <a:schemeClr val="dk1"/>
              </a:solidFill>
            </a:endParaRPr>
          </a:p>
        </p:txBody>
      </p:sp>
      <p:pic>
        <p:nvPicPr>
          <p:cNvPr id="535" name="Google Shape;535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26875" y="150250"/>
            <a:ext cx="1818952" cy="1023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98575" y="2255925"/>
            <a:ext cx="4260326" cy="218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" name="Google Shape;537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45623" y="2210800"/>
            <a:ext cx="1579076" cy="15641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538" name="Google Shape;538;p5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4592050"/>
            <a:ext cx="504355" cy="399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54"/>
          <p:cNvSpPr/>
          <p:nvPr/>
        </p:nvSpPr>
        <p:spPr>
          <a:xfrm>
            <a:off x="1382752" y="1353399"/>
            <a:ext cx="6081132" cy="772767"/>
          </a:xfrm>
          <a:prstGeom prst="rect">
            <a:avLst/>
          </a:prstGeom>
          <a:solidFill>
            <a:srgbClr val="0070C0">
              <a:alpha val="86274"/>
            </a:srgb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5" name="Google Shape;545;p54"/>
          <p:cNvSpPr/>
          <p:nvPr/>
        </p:nvSpPr>
        <p:spPr>
          <a:xfrm>
            <a:off x="2469798" y="1454043"/>
            <a:ext cx="5150201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"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CONTACT INFORMATION</a:t>
            </a:r>
            <a:endParaRPr sz="30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6" name="Google Shape;546;p54"/>
          <p:cNvSpPr txBox="1"/>
          <p:nvPr/>
        </p:nvSpPr>
        <p:spPr>
          <a:xfrm>
            <a:off x="3004981" y="2216877"/>
            <a:ext cx="30861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" sz="2100" b="1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Supplier Information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7" name="Google Shape;547;p54"/>
          <p:cNvSpPr txBox="1"/>
          <p:nvPr/>
        </p:nvSpPr>
        <p:spPr>
          <a:xfrm>
            <a:off x="3004981" y="3302149"/>
            <a:ext cx="3086100" cy="392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" sz="2100" b="1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Broker Information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8" name="Google Shape;548;p54"/>
          <p:cNvSpPr txBox="1"/>
          <p:nvPr/>
        </p:nvSpPr>
        <p:spPr>
          <a:xfrm>
            <a:off x="2900030" y="3573913"/>
            <a:ext cx="3296100" cy="11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Chad Gaines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VP-Sysco Business Team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CORE Foodservice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206-276-1720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cgaines@corefoodservice.com</a:t>
            </a:r>
            <a:r>
              <a:rPr lang="en" sz="1200" b="0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200" b="0" i="0" u="sng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9" name="Google Shape;549;p54"/>
          <p:cNvSpPr txBox="1"/>
          <p:nvPr/>
        </p:nvSpPr>
        <p:spPr>
          <a:xfrm>
            <a:off x="3090529" y="2487543"/>
            <a:ext cx="2915100" cy="8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Sweet Street Desserts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Chris Davis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chris.davis@sweetstreet.com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541-647-8067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50" name="Google Shape;550;p5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6375" y="95436"/>
            <a:ext cx="1210766" cy="1177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5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14654" y="260196"/>
            <a:ext cx="2106321" cy="10127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41"/>
          <p:cNvSpPr txBox="1">
            <a:spLocks noGrp="1"/>
          </p:cNvSpPr>
          <p:nvPr>
            <p:ph type="body" idx="1"/>
          </p:nvPr>
        </p:nvSpPr>
        <p:spPr>
          <a:xfrm>
            <a:off x="287755" y="4867658"/>
            <a:ext cx="7491300" cy="2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None/>
            </a:pPr>
            <a:r>
              <a:rPr lang="en"/>
              <a:t>S1: How important is it to you for a dessert product to have clean ingredients (i.e., ingredients are non-GMO, additive free, sustainable, made with rBST-free dairy products, etc.)? (n=1500)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None/>
            </a:pPr>
            <a:r>
              <a:rPr lang="en"/>
              <a:t>S2: Please select which of the following, if any, are important to you when it comes to clean dessert products. (n=1500)</a:t>
            </a:r>
            <a:endParaRPr/>
          </a:p>
        </p:txBody>
      </p:sp>
      <p:sp>
        <p:nvSpPr>
          <p:cNvPr id="290" name="Google Shape;290;p41"/>
          <p:cNvSpPr txBox="1">
            <a:spLocks noGrp="1"/>
          </p:cNvSpPr>
          <p:nvPr>
            <p:ph type="body" idx="2"/>
          </p:nvPr>
        </p:nvSpPr>
        <p:spPr>
          <a:xfrm>
            <a:off x="486600" y="210225"/>
            <a:ext cx="8170800" cy="2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</a:pPr>
            <a:r>
              <a:rPr lang="en"/>
              <a:t>CLEAN INGREDIENTS IN DESSERT PRODUCTS</a:t>
            </a:r>
            <a:endParaRPr/>
          </a:p>
        </p:txBody>
      </p:sp>
      <p:sp>
        <p:nvSpPr>
          <p:cNvPr id="291" name="Google Shape;291;p41"/>
          <p:cNvSpPr txBox="1"/>
          <p:nvPr/>
        </p:nvSpPr>
        <p:spPr>
          <a:xfrm>
            <a:off x="5233750" y="4600025"/>
            <a:ext cx="38652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Datassential Sweet Street, Consumer Omnibus May 2023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2" name="Google Shape;292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70300" y="3670475"/>
            <a:ext cx="1405724" cy="1405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05975" y="1272400"/>
            <a:ext cx="5673075" cy="227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Google Shape;298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06950" y="3329875"/>
            <a:ext cx="9431373" cy="1938776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42"/>
          <p:cNvSpPr txBox="1"/>
          <p:nvPr/>
        </p:nvSpPr>
        <p:spPr>
          <a:xfrm>
            <a:off x="5094975" y="4686775"/>
            <a:ext cx="38652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Datassential Sweet Street, Consumer Omnibus May 2023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0" name="Google Shape;300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9250" y="2104950"/>
            <a:ext cx="4054325" cy="1224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4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18350" y="1663725"/>
            <a:ext cx="3394170" cy="186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4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2400" y="282525"/>
            <a:ext cx="8839204" cy="1195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4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695175" y="3562650"/>
            <a:ext cx="1405724" cy="1405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43"/>
          <p:cNvSpPr txBox="1"/>
          <p:nvPr/>
        </p:nvSpPr>
        <p:spPr>
          <a:xfrm>
            <a:off x="358694" y="216339"/>
            <a:ext cx="4653600" cy="4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317"/>
              <a:buFont typeface="Franklin Gothic"/>
              <a:buNone/>
            </a:pPr>
            <a:r>
              <a:rPr lang="en" sz="2000" i="0" u="none" strike="noStrike" cap="none">
                <a:solidFill>
                  <a:schemeClr val="dk1"/>
                </a:solidFill>
              </a:rPr>
              <a:t>Individual Ube Manifesto® Cheesecake</a:t>
            </a:r>
            <a:endParaRPr sz="2000" i="0" u="none" strike="noStrike" cap="none">
              <a:solidFill>
                <a:schemeClr val="dk1"/>
              </a:solidFill>
            </a:endParaRPr>
          </a:p>
        </p:txBody>
      </p:sp>
      <p:sp>
        <p:nvSpPr>
          <p:cNvPr id="310" name="Google Shape;310;p43"/>
          <p:cNvSpPr txBox="1"/>
          <p:nvPr/>
        </p:nvSpPr>
        <p:spPr>
          <a:xfrm>
            <a:off x="389308" y="766200"/>
            <a:ext cx="5165400" cy="26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This 3” individual cheesecake is best served chilled. The top layer, a naturally vivid violet layer of naturally rich, nutty vanilla-like Ube Cheesecake. Velvety in texture and unfolding complex flavor discovery, this cheesecake made with real purple sweet potato and complemented by a crustless bottom layer of vanilla cheesecake. Free of GMO’s and all things artificial and made with rBst-free dairy and cage-free eggs. Gluten-free.</a:t>
            </a:r>
            <a:endParaRPr sz="2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1" name="Google Shape;311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15525" y="114750"/>
            <a:ext cx="1339749" cy="1302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0425" y="3618791"/>
            <a:ext cx="1802648" cy="908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4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81175" y="3734875"/>
            <a:ext cx="808778" cy="79224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14" name="Google Shape;314;p43"/>
          <p:cNvGraphicFramePr/>
          <p:nvPr/>
        </p:nvGraphicFramePr>
        <p:xfrm>
          <a:off x="389289" y="2624934"/>
          <a:ext cx="4931000" cy="609400"/>
        </p:xfrm>
        <a:graphic>
          <a:graphicData uri="http://schemas.openxmlformats.org/drawingml/2006/table">
            <a:tbl>
              <a:tblPr firstRow="1" bandRow="1">
                <a:noFill/>
                <a:tableStyleId>{057BAE21-2841-43ED-912B-20C52893DBED}</a:tableStyleId>
              </a:tblPr>
              <a:tblGrid>
                <a:gridCol w="893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4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09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537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042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SUPC</a:t>
                      </a:r>
                      <a:endParaRPr sz="1100" u="none" strike="noStrike" cap="none"/>
                    </a:p>
                  </a:txBody>
                  <a:tcPr marL="68600" marR="68600" marT="34300" marB="3430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MPC</a:t>
                      </a:r>
                      <a:endParaRPr sz="1100" u="none" strike="noStrike" cap="none"/>
                    </a:p>
                  </a:txBody>
                  <a:tcPr marL="68600" marR="68600" marT="34300" marB="3430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Description</a:t>
                      </a:r>
                      <a:endParaRPr sz="1100" u="none" strike="noStrike" cap="none"/>
                    </a:p>
                  </a:txBody>
                  <a:tcPr marL="68600" marR="68600" marT="34300" marB="3430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Pack/Size</a:t>
                      </a:r>
                      <a:endParaRPr sz="1100" u="none" strike="noStrike" cap="none"/>
                    </a:p>
                  </a:txBody>
                  <a:tcPr marL="68600" marR="68600" marT="34300" marB="34300"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10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strike="noStrike" cap="none">
                          <a:solidFill>
                            <a:schemeClr val="dk1"/>
                          </a:solidFill>
                        </a:rPr>
                        <a:t>7282952</a:t>
                      </a:r>
                      <a:endParaRPr sz="12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7400" marR="7400" marT="7400" marB="0" anchor="ctr">
                    <a:solidFill>
                      <a:srgbClr val="D8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strike="noStrike" cap="none">
                          <a:solidFill>
                            <a:schemeClr val="dk1"/>
                          </a:solidFill>
                        </a:rPr>
                        <a:t>3653</a:t>
                      </a:r>
                      <a:endParaRPr sz="12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7400" marR="7400" marT="7400" marB="0" anchor="ctr">
                    <a:solidFill>
                      <a:srgbClr val="D8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81C6"/>
                        </a:buClr>
                        <a:buSzPts val="2100"/>
                        <a:buFont typeface="Quattrocento Sans"/>
                        <a:buNone/>
                      </a:pPr>
                      <a:r>
                        <a:rPr lang="en" sz="1200" u="none" strike="noStrike" cap="none">
                          <a:solidFill>
                            <a:schemeClr val="dk1"/>
                          </a:solidFill>
                        </a:rPr>
                        <a:t>Individual Ube Manifesto</a:t>
                      </a:r>
                      <a:r>
                        <a:rPr lang="en" sz="1100">
                          <a:solidFill>
                            <a:schemeClr val="dk1"/>
                          </a:solidFill>
                        </a:rPr>
                        <a:t>®</a:t>
                      </a:r>
                      <a:r>
                        <a:rPr lang="en" sz="300">
                          <a:solidFill>
                            <a:schemeClr val="dk1"/>
                          </a:solidFill>
                        </a:rPr>
                        <a:t> </a:t>
                      </a:r>
                      <a:r>
                        <a:rPr lang="en" sz="1200" u="none" strike="noStrike" cap="none">
                          <a:solidFill>
                            <a:schemeClr val="dk1"/>
                          </a:solidFill>
                        </a:rPr>
                        <a:t> Cheesecake </a:t>
                      </a:r>
                      <a:endParaRPr sz="12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7400" marR="7400" marT="7400" marB="0" anchor="ctr">
                    <a:solidFill>
                      <a:srgbClr val="D8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strike="noStrike" cap="none">
                          <a:solidFill>
                            <a:schemeClr val="dk1"/>
                          </a:solidFill>
                        </a:rPr>
                        <a:t>32/4.03oz</a:t>
                      </a:r>
                      <a:endParaRPr sz="12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7400" marR="7400" marT="7400" marB="0" anchor="ctr">
                    <a:solidFill>
                      <a:srgbClr val="D8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15" name="Google Shape;315;p43"/>
          <p:cNvPicPr preferRelativeResize="0"/>
          <p:nvPr/>
        </p:nvPicPr>
        <p:blipFill rotWithShape="1">
          <a:blip r:embed="rId6">
            <a:alphaModFix/>
          </a:blip>
          <a:srcRect l="5812" t="9806" r="17711" b="18922"/>
          <a:stretch/>
        </p:blipFill>
        <p:spPr>
          <a:xfrm>
            <a:off x="5830300" y="1473850"/>
            <a:ext cx="2501574" cy="2331126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43"/>
          <p:cNvSpPr txBox="1"/>
          <p:nvPr/>
        </p:nvSpPr>
        <p:spPr>
          <a:xfrm>
            <a:off x="2983925" y="3389400"/>
            <a:ext cx="3042900" cy="69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Approx Operator Cost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$3.00-$3.25 per portion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44"/>
          <p:cNvSpPr txBox="1"/>
          <p:nvPr/>
        </p:nvSpPr>
        <p:spPr>
          <a:xfrm>
            <a:off x="390425" y="322942"/>
            <a:ext cx="5165399" cy="4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1C6"/>
              </a:buClr>
              <a:buSzPts val="1800"/>
              <a:buFont typeface="Quattrocento Sans"/>
              <a:buNone/>
            </a:pPr>
            <a:r>
              <a:rPr lang="en" sz="2000" i="0" u="none" strike="noStrike" cap="none">
                <a:solidFill>
                  <a:schemeClr val="dk1"/>
                </a:solidFill>
              </a:rPr>
              <a:t>Individual Yuzu Manifesto® Cheesecake</a:t>
            </a:r>
            <a:endParaRPr sz="2000" i="0" u="none" strike="noStrike" cap="none">
              <a:solidFill>
                <a:schemeClr val="dk1"/>
              </a:solidFill>
            </a:endParaRPr>
          </a:p>
        </p:txBody>
      </p:sp>
      <p:sp>
        <p:nvSpPr>
          <p:cNvPr id="323" name="Google Shape;323;p44"/>
          <p:cNvSpPr txBox="1"/>
          <p:nvPr/>
        </p:nvSpPr>
        <p:spPr>
          <a:xfrm>
            <a:off x="329664" y="892642"/>
            <a:ext cx="5165416" cy="2623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r>
              <a:rPr lang="en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his 3” individual cheesecake is best served chilled. Our smooth, creamy crustless cheesecake is mixed with tart citrusy Yuzu juice</a:t>
            </a:r>
            <a:r>
              <a:rPr lang="en" sz="1200">
                <a:solidFill>
                  <a:schemeClr val="dk1"/>
                </a:solidFill>
              </a:rPr>
              <a:t>. Artistically, hand-topped with the natural sweetness of Yuzu curd. </a:t>
            </a:r>
            <a:r>
              <a:rPr lang="en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Free of GMO’s and all things artificial and made with rBst-free dairy and cage-free eggs.  Gluten-free.</a:t>
            </a:r>
            <a:endParaRPr sz="2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24" name="Google Shape;324;p44"/>
          <p:cNvGraphicFramePr/>
          <p:nvPr/>
        </p:nvGraphicFramePr>
        <p:xfrm>
          <a:off x="370400" y="2539113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{057BAE21-2841-43ED-912B-20C52893DBED}</a:tableStyleId>
              </a:tblPr>
              <a:tblGrid>
                <a:gridCol w="878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3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753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33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042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SUPC</a:t>
                      </a:r>
                      <a:endParaRPr sz="1100" u="none" strike="noStrike" cap="none"/>
                    </a:p>
                  </a:txBody>
                  <a:tcPr marL="68600" marR="68600" marT="34300" marB="3430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Brand</a:t>
                      </a:r>
                      <a:endParaRPr sz="1100" u="none" strike="noStrike" cap="none"/>
                    </a:p>
                  </a:txBody>
                  <a:tcPr marL="68600" marR="68600" marT="34300" marB="3430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Description</a:t>
                      </a:r>
                      <a:endParaRPr sz="1100" u="none" strike="noStrike" cap="none"/>
                    </a:p>
                  </a:txBody>
                  <a:tcPr marL="68600" marR="68600" marT="34300" marB="3430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Pack/Size</a:t>
                      </a:r>
                      <a:endParaRPr sz="1100" u="none" strike="noStrike" cap="none"/>
                    </a:p>
                  </a:txBody>
                  <a:tcPr marL="68600" marR="68600" marT="34300" marB="34300"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10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strike="noStrike" cap="none">
                          <a:solidFill>
                            <a:schemeClr val="dk1"/>
                          </a:solidFill>
                        </a:rPr>
                        <a:t>7282936</a:t>
                      </a:r>
                      <a:endParaRPr sz="12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7400" marR="7400" marT="7400" marB="0" anchor="ctr">
                    <a:solidFill>
                      <a:srgbClr val="D8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strike="noStrike" cap="none">
                          <a:solidFill>
                            <a:schemeClr val="dk1"/>
                          </a:solidFill>
                        </a:rPr>
                        <a:t>3654</a:t>
                      </a:r>
                      <a:endParaRPr sz="12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7400" marR="7400" marT="7400" marB="0" anchor="ctr">
                    <a:solidFill>
                      <a:srgbClr val="D8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81C6"/>
                        </a:buClr>
                        <a:buSzPts val="2100"/>
                        <a:buFont typeface="Quattrocento Sans"/>
                        <a:buNone/>
                      </a:pPr>
                      <a:r>
                        <a:rPr lang="en" sz="1200" u="none" strike="noStrike" cap="none">
                          <a:solidFill>
                            <a:schemeClr val="dk1"/>
                          </a:solidFill>
                        </a:rPr>
                        <a:t>Individual Yuzu Manifesto</a:t>
                      </a:r>
                      <a:r>
                        <a:rPr lang="en" sz="1100">
                          <a:solidFill>
                            <a:schemeClr val="dk1"/>
                          </a:solidFill>
                        </a:rPr>
                        <a:t>®</a:t>
                      </a:r>
                      <a:r>
                        <a:rPr lang="en" sz="300" u="none" strike="noStrike" cap="none">
                          <a:solidFill>
                            <a:schemeClr val="dk1"/>
                          </a:solidFill>
                        </a:rPr>
                        <a:t> </a:t>
                      </a:r>
                      <a:r>
                        <a:rPr lang="en" sz="1200" u="none" strike="noStrike" cap="none">
                          <a:solidFill>
                            <a:schemeClr val="dk1"/>
                          </a:solidFill>
                        </a:rPr>
                        <a:t>Cheesecake </a:t>
                      </a:r>
                      <a:endParaRPr sz="12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7400" marR="7400" marT="7400" marB="0" anchor="ctr">
                    <a:solidFill>
                      <a:srgbClr val="D8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strike="noStrike" cap="none">
                          <a:solidFill>
                            <a:schemeClr val="dk1"/>
                          </a:solidFill>
                        </a:rPr>
                        <a:t>32/4.03oz</a:t>
                      </a:r>
                      <a:endParaRPr sz="12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7400" marR="7400" marT="7400" marB="0" anchor="ctr">
                    <a:solidFill>
                      <a:srgbClr val="D8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25" name="Google Shape;325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69755" y="30500"/>
            <a:ext cx="1310521" cy="1274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650" y="3675761"/>
            <a:ext cx="1765477" cy="921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4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56500" y="3720850"/>
            <a:ext cx="900976" cy="921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47075" y="1527787"/>
            <a:ext cx="2520975" cy="249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11721" y="124249"/>
            <a:ext cx="1333676" cy="1297026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44"/>
          <p:cNvSpPr txBox="1"/>
          <p:nvPr/>
        </p:nvSpPr>
        <p:spPr>
          <a:xfrm>
            <a:off x="2953850" y="3208400"/>
            <a:ext cx="3042900" cy="69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Approx Operator Cost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$3.00-$3.25 per portion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45" descr="title&#10;&#10;title"/>
          <p:cNvSpPr txBox="1"/>
          <p:nvPr/>
        </p:nvSpPr>
        <p:spPr>
          <a:xfrm>
            <a:off x="80254" y="131327"/>
            <a:ext cx="7768346" cy="4347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 fontScale="25000" lnSpcReduction="20000"/>
          </a:bodyPr>
          <a:lstStyle/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0" i="0" u="none" strike="noStrike" cap="non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DESSERT FLAVORS – JANUARY 2024</a:t>
            </a:r>
            <a:endParaRPr sz="3000" b="0" i="0" u="none" strike="noStrike" cap="none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grpSp>
        <p:nvGrpSpPr>
          <p:cNvPr id="337" name="Google Shape;337;p45"/>
          <p:cNvGrpSpPr/>
          <p:nvPr/>
        </p:nvGrpSpPr>
        <p:grpSpPr>
          <a:xfrm>
            <a:off x="336163" y="4319741"/>
            <a:ext cx="8462606" cy="441233"/>
            <a:chOff x="448216" y="5701286"/>
            <a:chExt cx="11283475" cy="588311"/>
          </a:xfrm>
        </p:grpSpPr>
        <p:sp>
          <p:nvSpPr>
            <p:cNvPr id="338" name="Google Shape;338;p45"/>
            <p:cNvSpPr/>
            <p:nvPr/>
          </p:nvSpPr>
          <p:spPr>
            <a:xfrm>
              <a:off x="448216" y="5724251"/>
              <a:ext cx="2468880" cy="565346"/>
            </a:xfrm>
            <a:prstGeom prst="roundRect">
              <a:avLst>
                <a:gd name="adj" fmla="val 50000"/>
              </a:avLst>
            </a:prstGeom>
            <a:solidFill>
              <a:srgbClr val="00B050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0" tIns="34275" rIns="0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inception</a:t>
              </a:r>
              <a:br>
                <a:rPr lang="en" sz="12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en" sz="675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fine dining, mixology, earliest stage</a:t>
              </a:r>
              <a:endParaRPr sz="98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45"/>
            <p:cNvSpPr/>
            <p:nvPr/>
          </p:nvSpPr>
          <p:spPr>
            <a:xfrm>
              <a:off x="3386414" y="5701286"/>
              <a:ext cx="2468880" cy="565346"/>
            </a:xfrm>
            <a:prstGeom prst="roundRect">
              <a:avLst>
                <a:gd name="adj" fmla="val 50000"/>
              </a:avLst>
            </a:prstGeom>
            <a:solidFill>
              <a:srgbClr val="FB3B1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0" tIns="34275" rIns="0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adoption</a:t>
              </a:r>
              <a:endParaRPr sz="98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75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trendy restaurants + specialty grocers</a:t>
              </a:r>
              <a:endParaRPr sz="98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45"/>
            <p:cNvSpPr/>
            <p:nvPr/>
          </p:nvSpPr>
          <p:spPr>
            <a:xfrm>
              <a:off x="6324612" y="5724251"/>
              <a:ext cx="2468880" cy="565346"/>
            </a:xfrm>
            <a:prstGeom prst="roundRect">
              <a:avLst>
                <a:gd name="adj" fmla="val 50000"/>
              </a:avLst>
            </a:prstGeom>
            <a:solidFill>
              <a:srgbClr val="B04BD9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0" tIns="34275" rIns="0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proliferation</a:t>
              </a:r>
              <a:endParaRPr sz="98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75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chain restaurants + mainstream grocery</a:t>
              </a:r>
              <a:endParaRPr sz="98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45"/>
            <p:cNvSpPr/>
            <p:nvPr/>
          </p:nvSpPr>
          <p:spPr>
            <a:xfrm>
              <a:off x="9262811" y="5724251"/>
              <a:ext cx="2468880" cy="565346"/>
            </a:xfrm>
            <a:prstGeom prst="roundRect">
              <a:avLst>
                <a:gd name="adj" fmla="val 50000"/>
              </a:avLst>
            </a:prstGeom>
            <a:solidFill>
              <a:srgbClr val="94625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0" tIns="34275" rIns="0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ubiquity</a:t>
              </a:r>
              <a:endParaRPr sz="98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75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find it just about anywhere</a:t>
              </a:r>
              <a:endParaRPr sz="98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42" name="Google Shape;342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9254" y="1200150"/>
            <a:ext cx="7999521" cy="2880360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45" descr="itemkeyword" title="itemkeyword"/>
          <p:cNvSpPr/>
          <p:nvPr/>
        </p:nvSpPr>
        <p:spPr>
          <a:xfrm>
            <a:off x="724843" y="4024221"/>
            <a:ext cx="412574" cy="241562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13700" rIns="38100" bIns="1370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yuzu</a:t>
            </a:r>
            <a:endParaRPr/>
          </a:p>
        </p:txBody>
      </p:sp>
      <p:sp>
        <p:nvSpPr>
          <p:cNvPr id="344" name="Google Shape;344;p45" descr="itemkeyword" title="itemkeyword"/>
          <p:cNvSpPr/>
          <p:nvPr/>
        </p:nvSpPr>
        <p:spPr>
          <a:xfrm>
            <a:off x="321822" y="3822681"/>
            <a:ext cx="370800" cy="148800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13700" rIns="38100" bIns="1370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4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miso</a:t>
            </a:r>
            <a:endParaRPr/>
          </a:p>
        </p:txBody>
      </p:sp>
      <p:sp>
        <p:nvSpPr>
          <p:cNvPr id="345" name="Google Shape;345;p45" descr="itemkeyword" title="itemkeyword"/>
          <p:cNvSpPr/>
          <p:nvPr/>
        </p:nvSpPr>
        <p:spPr>
          <a:xfrm>
            <a:off x="1234322" y="4052597"/>
            <a:ext cx="525185" cy="148698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13700" rIns="38100" bIns="1370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4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lavender</a:t>
            </a:r>
            <a:endParaRPr/>
          </a:p>
        </p:txBody>
      </p:sp>
      <p:sp>
        <p:nvSpPr>
          <p:cNvPr id="346" name="Google Shape;346;p45" descr="itemkeyword" title="itemkeyword"/>
          <p:cNvSpPr/>
          <p:nvPr/>
        </p:nvSpPr>
        <p:spPr>
          <a:xfrm>
            <a:off x="316515" y="4060004"/>
            <a:ext cx="235800" cy="148800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13700" rIns="38100" bIns="1370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4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fig</a:t>
            </a:r>
            <a:endParaRPr/>
          </a:p>
        </p:txBody>
      </p:sp>
      <p:sp>
        <p:nvSpPr>
          <p:cNvPr id="347" name="Google Shape;347;p45" descr="itemkeyword" title="itemkeyword"/>
          <p:cNvSpPr/>
          <p:nvPr/>
        </p:nvSpPr>
        <p:spPr>
          <a:xfrm>
            <a:off x="1439328" y="3607613"/>
            <a:ext cx="622102" cy="148698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13700" rIns="38100" bIns="1370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4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cardamom</a:t>
            </a:r>
            <a:endParaRPr/>
          </a:p>
        </p:txBody>
      </p:sp>
      <p:sp>
        <p:nvSpPr>
          <p:cNvPr id="348" name="Google Shape;348;p45" descr="itemkeyword" title="itemkeyword"/>
          <p:cNvSpPr/>
          <p:nvPr/>
        </p:nvSpPr>
        <p:spPr>
          <a:xfrm>
            <a:off x="718660" y="3607613"/>
            <a:ext cx="536972" cy="148698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13700" rIns="38100" bIns="1370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4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balsamic</a:t>
            </a:r>
            <a:endParaRPr/>
          </a:p>
        </p:txBody>
      </p:sp>
      <p:sp>
        <p:nvSpPr>
          <p:cNvPr id="349" name="Google Shape;349;p45" descr="itemkeyword" title="itemkeyword"/>
          <p:cNvSpPr/>
          <p:nvPr/>
        </p:nvSpPr>
        <p:spPr>
          <a:xfrm>
            <a:off x="1559299" y="3370275"/>
            <a:ext cx="581400" cy="148800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13700" rIns="38100" bIns="1370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4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avocado</a:t>
            </a:r>
            <a:endParaRPr/>
          </a:p>
        </p:txBody>
      </p:sp>
      <p:sp>
        <p:nvSpPr>
          <p:cNvPr id="350" name="Google Shape;350;p45" descr="itemkeyword" title="itemkeyword"/>
          <p:cNvSpPr/>
          <p:nvPr/>
        </p:nvSpPr>
        <p:spPr>
          <a:xfrm>
            <a:off x="126675" y="3592775"/>
            <a:ext cx="444900" cy="148800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13700" rIns="38100" bIns="1370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4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thyme</a:t>
            </a:r>
            <a:endParaRPr/>
          </a:p>
        </p:txBody>
      </p:sp>
      <p:sp>
        <p:nvSpPr>
          <p:cNvPr id="351" name="Google Shape;351;p45" descr="itemkeyword" title="itemkeyword"/>
          <p:cNvSpPr/>
          <p:nvPr/>
        </p:nvSpPr>
        <p:spPr>
          <a:xfrm>
            <a:off x="764187" y="3377704"/>
            <a:ext cx="595908" cy="148698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13700" rIns="38100" bIns="1370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4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speculoos</a:t>
            </a:r>
            <a:endParaRPr/>
          </a:p>
        </p:txBody>
      </p:sp>
      <p:sp>
        <p:nvSpPr>
          <p:cNvPr id="352" name="Google Shape;352;p45" descr="itemkeyword" title="itemkeyword"/>
          <p:cNvSpPr/>
          <p:nvPr/>
        </p:nvSpPr>
        <p:spPr>
          <a:xfrm>
            <a:off x="286645" y="3370284"/>
            <a:ext cx="353100" cy="148800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13700" rIns="38100" bIns="1370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4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rose</a:t>
            </a:r>
            <a:endParaRPr/>
          </a:p>
        </p:txBody>
      </p:sp>
      <p:sp>
        <p:nvSpPr>
          <p:cNvPr id="353" name="Google Shape;353;p45" descr="itemkeyword" title="itemkeyword"/>
          <p:cNvSpPr/>
          <p:nvPr/>
        </p:nvSpPr>
        <p:spPr>
          <a:xfrm>
            <a:off x="1333277" y="3147795"/>
            <a:ext cx="745212" cy="148698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13700" rIns="38100" bIns="1370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4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meyer lemon</a:t>
            </a:r>
            <a:endParaRPr/>
          </a:p>
        </p:txBody>
      </p:sp>
      <p:sp>
        <p:nvSpPr>
          <p:cNvPr id="354" name="Google Shape;354;p45" descr="itemkeyword" title="itemkeyword"/>
          <p:cNvSpPr/>
          <p:nvPr/>
        </p:nvSpPr>
        <p:spPr>
          <a:xfrm>
            <a:off x="714375" y="3140375"/>
            <a:ext cx="432300" cy="148800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13700" rIns="38100" bIns="1370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4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guava</a:t>
            </a:r>
            <a:endParaRPr/>
          </a:p>
        </p:txBody>
      </p:sp>
      <p:sp>
        <p:nvSpPr>
          <p:cNvPr id="355" name="Google Shape;355;p45" descr="itemkeyword" title="itemkeyword"/>
          <p:cNvSpPr/>
          <p:nvPr/>
        </p:nvSpPr>
        <p:spPr>
          <a:xfrm>
            <a:off x="1650896" y="2903054"/>
            <a:ext cx="500301" cy="148698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13700" rIns="38100" bIns="1370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4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hibiscus</a:t>
            </a:r>
            <a:endParaRPr/>
          </a:p>
        </p:txBody>
      </p:sp>
      <p:sp>
        <p:nvSpPr>
          <p:cNvPr id="356" name="Google Shape;356;p45" descr="itemkeyword" title="itemkeyword"/>
          <p:cNvSpPr/>
          <p:nvPr/>
        </p:nvSpPr>
        <p:spPr>
          <a:xfrm>
            <a:off x="262232" y="3140379"/>
            <a:ext cx="367800" cy="148800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13700" rIns="38100" bIns="1370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4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basil</a:t>
            </a:r>
            <a:endParaRPr/>
          </a:p>
        </p:txBody>
      </p:sp>
      <p:sp>
        <p:nvSpPr>
          <p:cNvPr id="357" name="Google Shape;357;p45" descr="itemkeyword" title="itemkeyword"/>
          <p:cNvSpPr/>
          <p:nvPr/>
        </p:nvSpPr>
        <p:spPr>
          <a:xfrm>
            <a:off x="880818" y="2917886"/>
            <a:ext cx="569714" cy="148698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13700" rIns="38100" bIns="1370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4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rosemary</a:t>
            </a:r>
            <a:endParaRPr/>
          </a:p>
        </p:txBody>
      </p:sp>
      <p:sp>
        <p:nvSpPr>
          <p:cNvPr id="358" name="Google Shape;358;p45" descr="itemkeyword" title="itemkeyword"/>
          <p:cNvSpPr/>
          <p:nvPr/>
        </p:nvSpPr>
        <p:spPr>
          <a:xfrm>
            <a:off x="283612" y="2917888"/>
            <a:ext cx="438900" cy="148800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13700" rIns="38100" bIns="1370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4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cajeta</a:t>
            </a:r>
            <a:endParaRPr/>
          </a:p>
        </p:txBody>
      </p:sp>
      <p:sp>
        <p:nvSpPr>
          <p:cNvPr id="359" name="Google Shape;359;p45" descr="itemkeyword" title="itemkeyword"/>
          <p:cNvSpPr/>
          <p:nvPr/>
        </p:nvSpPr>
        <p:spPr>
          <a:xfrm>
            <a:off x="1356309" y="2680561"/>
            <a:ext cx="737354" cy="148698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13700" rIns="38100" bIns="1370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4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black pepper</a:t>
            </a:r>
            <a:endParaRPr/>
          </a:p>
        </p:txBody>
      </p:sp>
      <p:sp>
        <p:nvSpPr>
          <p:cNvPr id="360" name="Google Shape;360;p45" descr="itemkeyword" title="itemkeyword"/>
          <p:cNvSpPr/>
          <p:nvPr/>
        </p:nvSpPr>
        <p:spPr>
          <a:xfrm>
            <a:off x="683980" y="2687978"/>
            <a:ext cx="455771" cy="148698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13700" rIns="38100" bIns="1370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4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matcha</a:t>
            </a:r>
            <a:endParaRPr/>
          </a:p>
        </p:txBody>
      </p:sp>
      <p:sp>
        <p:nvSpPr>
          <p:cNvPr id="361" name="Google Shape;361;p45" descr="itemkeyword" title="itemkeyword"/>
          <p:cNvSpPr/>
          <p:nvPr/>
        </p:nvSpPr>
        <p:spPr>
          <a:xfrm>
            <a:off x="178381" y="2673150"/>
            <a:ext cx="384000" cy="148800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13700" rIns="38100" bIns="1370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4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stout</a:t>
            </a:r>
            <a:endParaRPr/>
          </a:p>
        </p:txBody>
      </p:sp>
      <p:sp>
        <p:nvSpPr>
          <p:cNvPr id="362" name="Google Shape;362;p45" descr="itemkeyword" title="itemkeyword"/>
          <p:cNvSpPr/>
          <p:nvPr/>
        </p:nvSpPr>
        <p:spPr>
          <a:xfrm>
            <a:off x="1620366" y="2443236"/>
            <a:ext cx="521256" cy="148698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13700" rIns="38100" bIns="1370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4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turmeric</a:t>
            </a:r>
            <a:endParaRPr/>
          </a:p>
        </p:txBody>
      </p:sp>
      <p:sp>
        <p:nvSpPr>
          <p:cNvPr id="363" name="Google Shape;363;p45" descr="itemkeyword" title="itemkeyword"/>
          <p:cNvSpPr/>
          <p:nvPr/>
        </p:nvSpPr>
        <p:spPr>
          <a:xfrm>
            <a:off x="1143954" y="2450650"/>
            <a:ext cx="404700" cy="148800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13700" rIns="38100" bIns="1370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4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tajin</a:t>
            </a:r>
            <a:endParaRPr/>
          </a:p>
        </p:txBody>
      </p:sp>
      <p:sp>
        <p:nvSpPr>
          <p:cNvPr id="364" name="Google Shape;364;p45" descr="itemkeyword" title="itemkeyword"/>
          <p:cNvSpPr/>
          <p:nvPr/>
        </p:nvSpPr>
        <p:spPr>
          <a:xfrm>
            <a:off x="591449" y="2458075"/>
            <a:ext cx="482100" cy="148800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13700" rIns="38100" bIns="1370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4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dates</a:t>
            </a:r>
            <a:endParaRPr/>
          </a:p>
        </p:txBody>
      </p:sp>
      <p:sp>
        <p:nvSpPr>
          <p:cNvPr id="365" name="Google Shape;365;p45" descr="itemkeyword" title="itemkeyword"/>
          <p:cNvSpPr/>
          <p:nvPr/>
        </p:nvSpPr>
        <p:spPr>
          <a:xfrm>
            <a:off x="1546184" y="2213327"/>
            <a:ext cx="527804" cy="148698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13700" rIns="38100" bIns="1370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4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red bean</a:t>
            </a:r>
            <a:endParaRPr/>
          </a:p>
        </p:txBody>
      </p:sp>
      <p:sp>
        <p:nvSpPr>
          <p:cNvPr id="366" name="Google Shape;366;p45" descr="itemkeyword" title="itemkeyword"/>
          <p:cNvSpPr/>
          <p:nvPr/>
        </p:nvSpPr>
        <p:spPr>
          <a:xfrm>
            <a:off x="1002133" y="2228160"/>
            <a:ext cx="364094" cy="148698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13700" rIns="38100" bIns="1370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4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tahini</a:t>
            </a:r>
            <a:endParaRPr/>
          </a:p>
        </p:txBody>
      </p:sp>
      <p:sp>
        <p:nvSpPr>
          <p:cNvPr id="367" name="Google Shape;367;p45" descr="itemkeyword" title="itemkeyword"/>
          <p:cNvSpPr/>
          <p:nvPr/>
        </p:nvSpPr>
        <p:spPr>
          <a:xfrm>
            <a:off x="276779" y="2228160"/>
            <a:ext cx="538282" cy="148698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13700" rIns="38100" bIns="1370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4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earl grey</a:t>
            </a:r>
            <a:endParaRPr/>
          </a:p>
        </p:txBody>
      </p:sp>
      <p:sp>
        <p:nvSpPr>
          <p:cNvPr id="368" name="Google Shape;368;p45" descr="itemkeyword" title="itemkeyword"/>
          <p:cNvSpPr/>
          <p:nvPr/>
        </p:nvSpPr>
        <p:spPr>
          <a:xfrm>
            <a:off x="1636301" y="1998251"/>
            <a:ext cx="478036" cy="148698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13700" rIns="38100" bIns="1370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4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smoked</a:t>
            </a:r>
            <a:endParaRPr/>
          </a:p>
        </p:txBody>
      </p:sp>
      <p:sp>
        <p:nvSpPr>
          <p:cNvPr id="369" name="Google Shape;369;p45" descr="itemkeyword" title="itemkeyword"/>
          <p:cNvSpPr/>
          <p:nvPr/>
        </p:nvSpPr>
        <p:spPr>
          <a:xfrm>
            <a:off x="1110724" y="1983425"/>
            <a:ext cx="425700" cy="148800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13700" rIns="38100" bIns="1370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4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spicy</a:t>
            </a:r>
            <a:endParaRPr/>
          </a:p>
        </p:txBody>
      </p:sp>
      <p:sp>
        <p:nvSpPr>
          <p:cNvPr id="370" name="Google Shape;370;p45" descr="itemkeyword" title="itemkeyword"/>
          <p:cNvSpPr/>
          <p:nvPr/>
        </p:nvSpPr>
        <p:spPr>
          <a:xfrm>
            <a:off x="179966" y="1983419"/>
            <a:ext cx="667941" cy="148698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13700" rIns="38100" bIns="1370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4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mangonada</a:t>
            </a:r>
            <a:endParaRPr/>
          </a:p>
        </p:txBody>
      </p:sp>
      <p:sp>
        <p:nvSpPr>
          <p:cNvPr id="371" name="Google Shape;371;p45" descr="itemkeyword" title="itemkeyword"/>
          <p:cNvSpPr/>
          <p:nvPr/>
        </p:nvSpPr>
        <p:spPr>
          <a:xfrm>
            <a:off x="1643524" y="1768350"/>
            <a:ext cx="538200" cy="148800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13700" rIns="38100" bIns="1370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4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pandan</a:t>
            </a:r>
            <a:endParaRPr/>
          </a:p>
        </p:txBody>
      </p:sp>
      <p:sp>
        <p:nvSpPr>
          <p:cNvPr id="372" name="Google Shape;372;p45" descr="itemkeyword" title="itemkeyword"/>
          <p:cNvSpPr/>
          <p:nvPr/>
        </p:nvSpPr>
        <p:spPr>
          <a:xfrm>
            <a:off x="846672" y="1768343"/>
            <a:ext cx="560546" cy="148698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13700" rIns="38100" bIns="1370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4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king cake</a:t>
            </a:r>
            <a:endParaRPr/>
          </a:p>
        </p:txBody>
      </p:sp>
      <p:sp>
        <p:nvSpPr>
          <p:cNvPr id="373" name="Google Shape;373;p45" descr="itemkeyword" title="itemkeyword"/>
          <p:cNvSpPr/>
          <p:nvPr/>
        </p:nvSpPr>
        <p:spPr>
          <a:xfrm>
            <a:off x="1486597" y="1531017"/>
            <a:ext cx="656153" cy="148698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13700" rIns="38100" bIns="1370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4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persimmon</a:t>
            </a:r>
            <a:endParaRPr/>
          </a:p>
        </p:txBody>
      </p:sp>
      <p:sp>
        <p:nvSpPr>
          <p:cNvPr id="374" name="Google Shape;374;p45" descr="itemkeyword" title="itemkeyword"/>
          <p:cNvSpPr/>
          <p:nvPr/>
        </p:nvSpPr>
        <p:spPr>
          <a:xfrm>
            <a:off x="707010" y="1538434"/>
            <a:ext cx="559237" cy="148698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13700" rIns="38100" bIns="1370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4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five spice</a:t>
            </a:r>
            <a:endParaRPr/>
          </a:p>
        </p:txBody>
      </p:sp>
      <p:sp>
        <p:nvSpPr>
          <p:cNvPr id="375" name="Google Shape;375;p45" descr="itemkeyword" title="itemkeyword"/>
          <p:cNvSpPr/>
          <p:nvPr/>
        </p:nvSpPr>
        <p:spPr>
          <a:xfrm>
            <a:off x="230716" y="1768343"/>
            <a:ext cx="445294" cy="148698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13700" rIns="38100" bIns="1370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4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saffron</a:t>
            </a:r>
            <a:endParaRPr/>
          </a:p>
        </p:txBody>
      </p:sp>
      <p:sp>
        <p:nvSpPr>
          <p:cNvPr id="376" name="Google Shape;376;p45" descr="itemkeyword" title="itemkeyword"/>
          <p:cNvSpPr/>
          <p:nvPr/>
        </p:nvSpPr>
        <p:spPr>
          <a:xfrm>
            <a:off x="188000" y="1538425"/>
            <a:ext cx="425700" cy="148800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13700" rIns="38100" bIns="1370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4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sage</a:t>
            </a:r>
            <a:endParaRPr/>
          </a:p>
        </p:txBody>
      </p:sp>
      <p:sp>
        <p:nvSpPr>
          <p:cNvPr id="377" name="Google Shape;377;p45" descr="itemkeyword" title="itemkeyword"/>
          <p:cNvSpPr/>
          <p:nvPr/>
        </p:nvSpPr>
        <p:spPr>
          <a:xfrm>
            <a:off x="2922309" y="3718859"/>
            <a:ext cx="984885" cy="148698"/>
          </a:xfrm>
          <a:prstGeom prst="roundRect">
            <a:avLst>
              <a:gd name="adj" fmla="val 50000"/>
            </a:avLst>
          </a:prstGeom>
          <a:solidFill>
            <a:srgbClr val="FB3B15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13700" rIns="38100" bIns="1370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4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bourbon/ whiskey</a:t>
            </a:r>
            <a:endParaRPr/>
          </a:p>
        </p:txBody>
      </p:sp>
      <p:sp>
        <p:nvSpPr>
          <p:cNvPr id="378" name="Google Shape;378;p45" descr="itemkeyword" title="itemkeyword"/>
          <p:cNvSpPr/>
          <p:nvPr/>
        </p:nvSpPr>
        <p:spPr>
          <a:xfrm>
            <a:off x="2887495" y="3021716"/>
            <a:ext cx="688896" cy="148698"/>
          </a:xfrm>
          <a:prstGeom prst="roundRect">
            <a:avLst>
              <a:gd name="adj" fmla="val 50000"/>
            </a:avLst>
          </a:prstGeom>
          <a:solidFill>
            <a:srgbClr val="FB3B15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13700" rIns="38100" bIns="1370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4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watermelon</a:t>
            </a:r>
            <a:endParaRPr/>
          </a:p>
        </p:txBody>
      </p:sp>
      <p:sp>
        <p:nvSpPr>
          <p:cNvPr id="379" name="Google Shape;379;p45" descr="itemkeyword" title="itemkeyword"/>
          <p:cNvSpPr/>
          <p:nvPr/>
        </p:nvSpPr>
        <p:spPr>
          <a:xfrm>
            <a:off x="3453638" y="3496367"/>
            <a:ext cx="733425" cy="148698"/>
          </a:xfrm>
          <a:prstGeom prst="roundRect">
            <a:avLst>
              <a:gd name="adj" fmla="val 50000"/>
            </a:avLst>
          </a:prstGeom>
          <a:solidFill>
            <a:srgbClr val="FB3B15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13700" rIns="38100" bIns="1370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4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sweet potato</a:t>
            </a:r>
            <a:endParaRPr/>
          </a:p>
        </p:txBody>
      </p:sp>
      <p:sp>
        <p:nvSpPr>
          <p:cNvPr id="380" name="Google Shape;380;p45" descr="itemkeyword" title="itemkeyword"/>
          <p:cNvSpPr/>
          <p:nvPr/>
        </p:nvSpPr>
        <p:spPr>
          <a:xfrm>
            <a:off x="2902090" y="3266458"/>
            <a:ext cx="412552" cy="148698"/>
          </a:xfrm>
          <a:prstGeom prst="roundRect">
            <a:avLst>
              <a:gd name="adj" fmla="val 50000"/>
            </a:avLst>
          </a:prstGeom>
          <a:solidFill>
            <a:srgbClr val="FB3B15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13700" rIns="38100" bIns="1370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4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ricotta</a:t>
            </a:r>
            <a:endParaRPr/>
          </a:p>
        </p:txBody>
      </p:sp>
      <p:sp>
        <p:nvSpPr>
          <p:cNvPr id="381" name="Google Shape;381;p45" descr="itemkeyword" title="itemkeyword"/>
          <p:cNvSpPr/>
          <p:nvPr/>
        </p:nvSpPr>
        <p:spPr>
          <a:xfrm>
            <a:off x="3762152" y="3259041"/>
            <a:ext cx="489823" cy="148698"/>
          </a:xfrm>
          <a:prstGeom prst="roundRect">
            <a:avLst>
              <a:gd name="adj" fmla="val 50000"/>
            </a:avLst>
          </a:prstGeom>
          <a:solidFill>
            <a:srgbClr val="FB3B15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13700" rIns="38100" bIns="1370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4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rhubarb</a:t>
            </a:r>
            <a:endParaRPr/>
          </a:p>
        </p:txBody>
      </p:sp>
      <p:sp>
        <p:nvSpPr>
          <p:cNvPr id="382" name="Google Shape;382;p45" descr="itemkeyword" title="itemkeyword"/>
          <p:cNvSpPr/>
          <p:nvPr/>
        </p:nvSpPr>
        <p:spPr>
          <a:xfrm>
            <a:off x="3433687" y="2791808"/>
            <a:ext cx="438746" cy="148698"/>
          </a:xfrm>
          <a:prstGeom prst="roundRect">
            <a:avLst>
              <a:gd name="adj" fmla="val 50000"/>
            </a:avLst>
          </a:prstGeom>
          <a:solidFill>
            <a:srgbClr val="FB3B15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13700" rIns="38100" bIns="1370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4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praline</a:t>
            </a:r>
            <a:endParaRPr/>
          </a:p>
        </p:txBody>
      </p:sp>
      <p:sp>
        <p:nvSpPr>
          <p:cNvPr id="383" name="Google Shape;383;p45" descr="itemkeyword" title="itemkeyword"/>
          <p:cNvSpPr/>
          <p:nvPr/>
        </p:nvSpPr>
        <p:spPr>
          <a:xfrm>
            <a:off x="2330992" y="3941351"/>
            <a:ext cx="538282" cy="148698"/>
          </a:xfrm>
          <a:prstGeom prst="roundRect">
            <a:avLst>
              <a:gd name="adj" fmla="val 50000"/>
            </a:avLst>
          </a:prstGeom>
          <a:solidFill>
            <a:srgbClr val="FB3B15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13700" rIns="38100" bIns="1370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4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pistachio</a:t>
            </a:r>
            <a:endParaRPr/>
          </a:p>
        </p:txBody>
      </p:sp>
      <p:sp>
        <p:nvSpPr>
          <p:cNvPr id="384" name="Google Shape;384;p45" descr="itemkeyword" title="itemkeyword"/>
          <p:cNvSpPr/>
          <p:nvPr/>
        </p:nvSpPr>
        <p:spPr>
          <a:xfrm>
            <a:off x="2500915" y="2806640"/>
            <a:ext cx="708541" cy="148698"/>
          </a:xfrm>
          <a:prstGeom prst="roundRect">
            <a:avLst>
              <a:gd name="adj" fmla="val 50000"/>
            </a:avLst>
          </a:prstGeom>
          <a:solidFill>
            <a:srgbClr val="FB3B15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13700" rIns="38100" bIns="1370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4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mascarpone</a:t>
            </a:r>
            <a:endParaRPr/>
          </a:p>
        </p:txBody>
      </p:sp>
      <p:sp>
        <p:nvSpPr>
          <p:cNvPr id="385" name="Google Shape;385;p45" descr="itemkeyword" title="itemkeyword"/>
          <p:cNvSpPr/>
          <p:nvPr/>
        </p:nvSpPr>
        <p:spPr>
          <a:xfrm>
            <a:off x="3051660" y="3956184"/>
            <a:ext cx="657464" cy="148698"/>
          </a:xfrm>
          <a:prstGeom prst="roundRect">
            <a:avLst>
              <a:gd name="adj" fmla="val 50000"/>
            </a:avLst>
          </a:prstGeom>
          <a:solidFill>
            <a:srgbClr val="FB3B15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13700" rIns="38100" bIns="1370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4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marmalade</a:t>
            </a:r>
            <a:endParaRPr/>
          </a:p>
        </p:txBody>
      </p:sp>
      <p:sp>
        <p:nvSpPr>
          <p:cNvPr id="386" name="Google Shape;386;p45" descr="itemkeyword" title="itemkeyword"/>
          <p:cNvSpPr/>
          <p:nvPr/>
        </p:nvSpPr>
        <p:spPr>
          <a:xfrm>
            <a:off x="2408925" y="3036550"/>
            <a:ext cx="404700" cy="148800"/>
          </a:xfrm>
          <a:prstGeom prst="roundRect">
            <a:avLst>
              <a:gd name="adj" fmla="val 50000"/>
            </a:avLst>
          </a:prstGeom>
          <a:solidFill>
            <a:srgbClr val="FB3B15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13700" rIns="38100" bIns="1370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4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malt</a:t>
            </a:r>
            <a:endParaRPr/>
          </a:p>
        </p:txBody>
      </p:sp>
      <p:sp>
        <p:nvSpPr>
          <p:cNvPr id="387" name="Google Shape;387;p45" descr="itemkeyword" title="itemkeyword"/>
          <p:cNvSpPr/>
          <p:nvPr/>
        </p:nvSpPr>
        <p:spPr>
          <a:xfrm>
            <a:off x="3967824" y="3021725"/>
            <a:ext cx="358800" cy="148800"/>
          </a:xfrm>
          <a:prstGeom prst="roundRect">
            <a:avLst>
              <a:gd name="adj" fmla="val 50000"/>
            </a:avLst>
          </a:prstGeom>
          <a:solidFill>
            <a:srgbClr val="FB3B15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13700" rIns="38100" bIns="1370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4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jam</a:t>
            </a:r>
            <a:endParaRPr/>
          </a:p>
        </p:txBody>
      </p:sp>
      <p:sp>
        <p:nvSpPr>
          <p:cNvPr id="388" name="Google Shape;388;p45" descr="itemkeyword" title="itemkeyword"/>
          <p:cNvSpPr/>
          <p:nvPr/>
        </p:nvSpPr>
        <p:spPr>
          <a:xfrm>
            <a:off x="3276217" y="2561899"/>
            <a:ext cx="725567" cy="148698"/>
          </a:xfrm>
          <a:prstGeom prst="roundRect">
            <a:avLst>
              <a:gd name="adj" fmla="val 50000"/>
            </a:avLst>
          </a:prstGeom>
          <a:solidFill>
            <a:srgbClr val="FB3B15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13700" rIns="38100" bIns="1370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4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greek yogurt</a:t>
            </a:r>
            <a:endParaRPr/>
          </a:p>
        </p:txBody>
      </p:sp>
      <p:sp>
        <p:nvSpPr>
          <p:cNvPr id="389" name="Google Shape;389;p45" descr="itemkeyword" title="itemkeyword"/>
          <p:cNvSpPr/>
          <p:nvPr/>
        </p:nvSpPr>
        <p:spPr>
          <a:xfrm>
            <a:off x="3931399" y="3956175"/>
            <a:ext cx="451800" cy="148800"/>
          </a:xfrm>
          <a:prstGeom prst="roundRect">
            <a:avLst>
              <a:gd name="adj" fmla="val 50000"/>
            </a:avLst>
          </a:prstGeom>
          <a:solidFill>
            <a:srgbClr val="FB3B15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13700" rIns="38100" bIns="1370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4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bacon</a:t>
            </a:r>
            <a:endParaRPr/>
          </a:p>
        </p:txBody>
      </p:sp>
      <p:sp>
        <p:nvSpPr>
          <p:cNvPr id="390" name="Google Shape;390;p45" descr="itemkeyword" title="itemkeyword"/>
          <p:cNvSpPr/>
          <p:nvPr/>
        </p:nvSpPr>
        <p:spPr>
          <a:xfrm>
            <a:off x="2420306" y="3481534"/>
            <a:ext cx="437435" cy="148698"/>
          </a:xfrm>
          <a:prstGeom prst="roundRect">
            <a:avLst>
              <a:gd name="adj" fmla="val 50000"/>
            </a:avLst>
          </a:prstGeom>
          <a:solidFill>
            <a:srgbClr val="FB3B15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13700" rIns="38100" bIns="1370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4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apricot</a:t>
            </a:r>
            <a:endParaRPr/>
          </a:p>
        </p:txBody>
      </p:sp>
      <p:sp>
        <p:nvSpPr>
          <p:cNvPr id="391" name="Google Shape;391;p45" descr="itemkeyword" title="itemkeyword"/>
          <p:cNvSpPr/>
          <p:nvPr/>
        </p:nvSpPr>
        <p:spPr>
          <a:xfrm>
            <a:off x="2612049" y="2569325"/>
            <a:ext cx="572400" cy="148800"/>
          </a:xfrm>
          <a:prstGeom prst="roundRect">
            <a:avLst>
              <a:gd name="adj" fmla="val 50000"/>
            </a:avLst>
          </a:prstGeom>
          <a:solidFill>
            <a:srgbClr val="FB3B15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13700" rIns="38100" bIns="1370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4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sesame</a:t>
            </a:r>
            <a:endParaRPr/>
          </a:p>
        </p:txBody>
      </p:sp>
      <p:sp>
        <p:nvSpPr>
          <p:cNvPr id="392" name="Google Shape;392;p45" descr="itemkeyword" title="itemkeyword"/>
          <p:cNvSpPr/>
          <p:nvPr/>
        </p:nvSpPr>
        <p:spPr>
          <a:xfrm>
            <a:off x="3539203" y="2346823"/>
            <a:ext cx="741284" cy="148698"/>
          </a:xfrm>
          <a:prstGeom prst="roundRect">
            <a:avLst>
              <a:gd name="adj" fmla="val 50000"/>
            </a:avLst>
          </a:prstGeom>
          <a:solidFill>
            <a:srgbClr val="FB3B15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13700" rIns="38100" bIns="1370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4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brown butter</a:t>
            </a:r>
            <a:endParaRPr/>
          </a:p>
        </p:txBody>
      </p:sp>
      <p:sp>
        <p:nvSpPr>
          <p:cNvPr id="393" name="Google Shape;393;p45" descr="itemkeyword" title="itemkeyword"/>
          <p:cNvSpPr/>
          <p:nvPr/>
        </p:nvSpPr>
        <p:spPr>
          <a:xfrm>
            <a:off x="2538140" y="2339406"/>
            <a:ext cx="745212" cy="148698"/>
          </a:xfrm>
          <a:prstGeom prst="roundRect">
            <a:avLst>
              <a:gd name="adj" fmla="val 50000"/>
            </a:avLst>
          </a:prstGeom>
          <a:solidFill>
            <a:srgbClr val="FB3B15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13700" rIns="38100" bIns="1370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4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blood orange</a:t>
            </a:r>
            <a:endParaRPr/>
          </a:p>
        </p:txBody>
      </p:sp>
      <p:sp>
        <p:nvSpPr>
          <p:cNvPr id="394" name="Google Shape;394;p45" descr="itemkeyword" title="itemkeyword"/>
          <p:cNvSpPr/>
          <p:nvPr/>
        </p:nvSpPr>
        <p:spPr>
          <a:xfrm>
            <a:off x="3730551" y="2109497"/>
            <a:ext cx="716399" cy="148698"/>
          </a:xfrm>
          <a:prstGeom prst="roundRect">
            <a:avLst>
              <a:gd name="adj" fmla="val 50000"/>
            </a:avLst>
          </a:prstGeom>
          <a:solidFill>
            <a:srgbClr val="FB3B15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13700" rIns="38100" bIns="1370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4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passion fruit</a:t>
            </a:r>
            <a:endParaRPr/>
          </a:p>
        </p:txBody>
      </p:sp>
      <p:sp>
        <p:nvSpPr>
          <p:cNvPr id="395" name="Google Shape;395;p45" descr="itemkeyword" title="itemkeyword"/>
          <p:cNvSpPr/>
          <p:nvPr/>
        </p:nvSpPr>
        <p:spPr>
          <a:xfrm>
            <a:off x="2764840" y="2109497"/>
            <a:ext cx="730805" cy="148698"/>
          </a:xfrm>
          <a:prstGeom prst="roundRect">
            <a:avLst>
              <a:gd name="adj" fmla="val 50000"/>
            </a:avLst>
          </a:prstGeom>
          <a:solidFill>
            <a:srgbClr val="FB3B15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13700" rIns="38100" bIns="1370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4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sugar cookie</a:t>
            </a:r>
            <a:endParaRPr/>
          </a:p>
        </p:txBody>
      </p:sp>
      <p:sp>
        <p:nvSpPr>
          <p:cNvPr id="396" name="Google Shape;396;p45" descr="itemkeyword" title="itemkeyword"/>
          <p:cNvSpPr/>
          <p:nvPr/>
        </p:nvSpPr>
        <p:spPr>
          <a:xfrm>
            <a:off x="3920560" y="1879589"/>
            <a:ext cx="476726" cy="148698"/>
          </a:xfrm>
          <a:prstGeom prst="roundRect">
            <a:avLst>
              <a:gd name="adj" fmla="val 50000"/>
            </a:avLst>
          </a:prstGeom>
          <a:solidFill>
            <a:srgbClr val="FB3B15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13700" rIns="38100" bIns="1370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4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olive oil</a:t>
            </a:r>
            <a:endParaRPr/>
          </a:p>
        </p:txBody>
      </p:sp>
      <p:sp>
        <p:nvSpPr>
          <p:cNvPr id="397" name="Google Shape;397;p45" descr="itemkeyword" title="itemkeyword"/>
          <p:cNvSpPr/>
          <p:nvPr/>
        </p:nvSpPr>
        <p:spPr>
          <a:xfrm>
            <a:off x="2949492" y="1887005"/>
            <a:ext cx="747832" cy="148698"/>
          </a:xfrm>
          <a:prstGeom prst="roundRect">
            <a:avLst>
              <a:gd name="adj" fmla="val 50000"/>
            </a:avLst>
          </a:prstGeom>
          <a:solidFill>
            <a:srgbClr val="FB3B15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13700" rIns="38100" bIns="1370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4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cookie butter</a:t>
            </a:r>
            <a:endParaRPr/>
          </a:p>
        </p:txBody>
      </p:sp>
      <p:sp>
        <p:nvSpPr>
          <p:cNvPr id="398" name="Google Shape;398;p45" descr="itemkeyword" title="itemkeyword"/>
          <p:cNvSpPr/>
          <p:nvPr/>
        </p:nvSpPr>
        <p:spPr>
          <a:xfrm>
            <a:off x="3506798" y="1649680"/>
            <a:ext cx="898446" cy="148698"/>
          </a:xfrm>
          <a:prstGeom prst="roundRect">
            <a:avLst>
              <a:gd name="adj" fmla="val 50000"/>
            </a:avLst>
          </a:prstGeom>
          <a:solidFill>
            <a:srgbClr val="FB3B15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13700" rIns="38100" bIns="1370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4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sour/tart cherry</a:t>
            </a:r>
            <a:endParaRPr/>
          </a:p>
        </p:txBody>
      </p:sp>
      <p:sp>
        <p:nvSpPr>
          <p:cNvPr id="399" name="Google Shape;399;p45" descr="itemkeyword" title="itemkeyword"/>
          <p:cNvSpPr/>
          <p:nvPr/>
        </p:nvSpPr>
        <p:spPr>
          <a:xfrm>
            <a:off x="2801997" y="1412354"/>
            <a:ext cx="1024176" cy="148698"/>
          </a:xfrm>
          <a:prstGeom prst="roundRect">
            <a:avLst>
              <a:gd name="adj" fmla="val 50000"/>
            </a:avLst>
          </a:prstGeom>
          <a:solidFill>
            <a:srgbClr val="FB3B15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13700" rIns="38100" bIns="1370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4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mexican chocolate</a:t>
            </a:r>
            <a:endParaRPr/>
          </a:p>
        </p:txBody>
      </p:sp>
      <p:sp>
        <p:nvSpPr>
          <p:cNvPr id="400" name="Google Shape;400;p45" descr="itemkeyword" title="itemkeyword"/>
          <p:cNvSpPr/>
          <p:nvPr/>
        </p:nvSpPr>
        <p:spPr>
          <a:xfrm>
            <a:off x="2440659" y="3237275"/>
            <a:ext cx="341118" cy="188282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13700" rIns="38100" bIns="1370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ube</a:t>
            </a:r>
            <a:endParaRPr/>
          </a:p>
        </p:txBody>
      </p:sp>
      <p:sp>
        <p:nvSpPr>
          <p:cNvPr id="401" name="Google Shape;401;p45" descr="itemkeyword" title="itemkeyword"/>
          <p:cNvSpPr/>
          <p:nvPr/>
        </p:nvSpPr>
        <p:spPr>
          <a:xfrm>
            <a:off x="2414414" y="1879589"/>
            <a:ext cx="374571" cy="148698"/>
          </a:xfrm>
          <a:prstGeom prst="roundRect">
            <a:avLst>
              <a:gd name="adj" fmla="val 50000"/>
            </a:avLst>
          </a:prstGeom>
          <a:solidFill>
            <a:srgbClr val="FB3B15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13700" rIns="38100" bIns="1370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4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citrus</a:t>
            </a:r>
            <a:endParaRPr/>
          </a:p>
        </p:txBody>
      </p:sp>
      <p:sp>
        <p:nvSpPr>
          <p:cNvPr id="402" name="Google Shape;402;p45" descr="itemkeyword" title="itemkeyword"/>
          <p:cNvSpPr/>
          <p:nvPr/>
        </p:nvSpPr>
        <p:spPr>
          <a:xfrm>
            <a:off x="2631739" y="1649680"/>
            <a:ext cx="683657" cy="148698"/>
          </a:xfrm>
          <a:prstGeom prst="roundRect">
            <a:avLst>
              <a:gd name="adj" fmla="val 50000"/>
            </a:avLst>
          </a:prstGeom>
          <a:solidFill>
            <a:srgbClr val="FB3B15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13700" rIns="38100" bIns="1370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4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black forest</a:t>
            </a:r>
            <a:endParaRPr/>
          </a:p>
        </p:txBody>
      </p:sp>
      <p:sp>
        <p:nvSpPr>
          <p:cNvPr id="403" name="Google Shape;403;p45" descr="itemkeyword" title="itemkeyword"/>
          <p:cNvSpPr/>
          <p:nvPr/>
        </p:nvSpPr>
        <p:spPr>
          <a:xfrm>
            <a:off x="2944738" y="1182446"/>
            <a:ext cx="775335" cy="148698"/>
          </a:xfrm>
          <a:prstGeom prst="roundRect">
            <a:avLst>
              <a:gd name="adj" fmla="val 50000"/>
            </a:avLst>
          </a:prstGeom>
          <a:solidFill>
            <a:srgbClr val="FB3B15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13700" rIns="38100" bIns="1370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4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dipping sauce</a:t>
            </a:r>
            <a:endParaRPr/>
          </a:p>
        </p:txBody>
      </p:sp>
      <p:sp>
        <p:nvSpPr>
          <p:cNvPr id="404" name="Google Shape;404;p45" descr="itemkeyword" title="itemkeyword"/>
          <p:cNvSpPr/>
          <p:nvPr/>
        </p:nvSpPr>
        <p:spPr>
          <a:xfrm>
            <a:off x="5253300" y="1686750"/>
            <a:ext cx="475500" cy="148800"/>
          </a:xfrm>
          <a:prstGeom prst="roundRect">
            <a:avLst>
              <a:gd name="adj" fmla="val 50000"/>
            </a:avLst>
          </a:prstGeom>
          <a:solidFill>
            <a:srgbClr val="B04BD9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13700" rIns="38100" bIns="1370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4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toffee</a:t>
            </a:r>
            <a:endParaRPr/>
          </a:p>
        </p:txBody>
      </p:sp>
      <p:sp>
        <p:nvSpPr>
          <p:cNvPr id="405" name="Google Shape;405;p45" descr="itemkeyword" title="itemkeyword"/>
          <p:cNvSpPr/>
          <p:nvPr/>
        </p:nvSpPr>
        <p:spPr>
          <a:xfrm>
            <a:off x="4695861" y="1471686"/>
            <a:ext cx="407313" cy="148698"/>
          </a:xfrm>
          <a:prstGeom prst="roundRect">
            <a:avLst>
              <a:gd name="adj" fmla="val 50000"/>
            </a:avLst>
          </a:prstGeom>
          <a:solidFill>
            <a:srgbClr val="B04BD9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13700" rIns="38100" bIns="1370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4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smore</a:t>
            </a:r>
            <a:endParaRPr/>
          </a:p>
        </p:txBody>
      </p:sp>
      <p:sp>
        <p:nvSpPr>
          <p:cNvPr id="406" name="Google Shape;406;p45" descr="itemkeyword" title="itemkeyword"/>
          <p:cNvSpPr/>
          <p:nvPr/>
        </p:nvSpPr>
        <p:spPr>
          <a:xfrm>
            <a:off x="5828416" y="1694178"/>
            <a:ext cx="585431" cy="148698"/>
          </a:xfrm>
          <a:prstGeom prst="roundRect">
            <a:avLst>
              <a:gd name="adj" fmla="val 50000"/>
            </a:avLst>
          </a:prstGeom>
          <a:solidFill>
            <a:srgbClr val="B04BD9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13700" rIns="38100" bIns="1370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4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red velvet</a:t>
            </a:r>
            <a:endParaRPr/>
          </a:p>
        </p:txBody>
      </p:sp>
      <p:sp>
        <p:nvSpPr>
          <p:cNvPr id="407" name="Google Shape;407;p45" descr="itemkeyword" title="itemkeyword"/>
          <p:cNvSpPr/>
          <p:nvPr/>
        </p:nvSpPr>
        <p:spPr>
          <a:xfrm>
            <a:off x="4979335" y="1241777"/>
            <a:ext cx="432197" cy="148698"/>
          </a:xfrm>
          <a:prstGeom prst="roundRect">
            <a:avLst>
              <a:gd name="adj" fmla="val 50000"/>
            </a:avLst>
          </a:prstGeom>
          <a:solidFill>
            <a:srgbClr val="B04BD9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13700" rIns="38100" bIns="1370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4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nutella</a:t>
            </a:r>
            <a:endParaRPr/>
          </a:p>
        </p:txBody>
      </p:sp>
      <p:sp>
        <p:nvSpPr>
          <p:cNvPr id="408" name="Google Shape;408;p45" descr="itemkeyword" title="itemkeyword"/>
          <p:cNvSpPr/>
          <p:nvPr/>
        </p:nvSpPr>
        <p:spPr>
          <a:xfrm>
            <a:off x="5021927" y="1916675"/>
            <a:ext cx="516000" cy="148800"/>
          </a:xfrm>
          <a:prstGeom prst="roundRect">
            <a:avLst>
              <a:gd name="adj" fmla="val 50000"/>
            </a:avLst>
          </a:prstGeom>
          <a:solidFill>
            <a:srgbClr val="B04BD9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13700" rIns="38100" bIns="1370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4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mango</a:t>
            </a:r>
            <a:endParaRPr/>
          </a:p>
        </p:txBody>
      </p:sp>
      <p:sp>
        <p:nvSpPr>
          <p:cNvPr id="409" name="Google Shape;409;p45" descr="itemkeyword" title="itemkeyword"/>
          <p:cNvSpPr/>
          <p:nvPr/>
        </p:nvSpPr>
        <p:spPr>
          <a:xfrm>
            <a:off x="6174958" y="1011869"/>
            <a:ext cx="504230" cy="148698"/>
          </a:xfrm>
          <a:prstGeom prst="roundRect">
            <a:avLst>
              <a:gd name="adj" fmla="val 50000"/>
            </a:avLst>
          </a:prstGeom>
          <a:solidFill>
            <a:srgbClr val="B04BD9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13700" rIns="38100" bIns="1370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4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key lime</a:t>
            </a:r>
            <a:endParaRPr/>
          </a:p>
        </p:txBody>
      </p:sp>
      <p:sp>
        <p:nvSpPr>
          <p:cNvPr id="410" name="Google Shape;410;p45" descr="itemkeyword" title="itemkeyword"/>
          <p:cNvSpPr/>
          <p:nvPr/>
        </p:nvSpPr>
        <p:spPr>
          <a:xfrm>
            <a:off x="5656216" y="1924087"/>
            <a:ext cx="809387" cy="148698"/>
          </a:xfrm>
          <a:prstGeom prst="roundRect">
            <a:avLst>
              <a:gd name="adj" fmla="val 50000"/>
            </a:avLst>
          </a:prstGeom>
          <a:solidFill>
            <a:srgbClr val="B04BD9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13700" rIns="38100" bIns="1370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4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dulce de leche</a:t>
            </a:r>
            <a:endParaRPr/>
          </a:p>
        </p:txBody>
      </p:sp>
      <p:sp>
        <p:nvSpPr>
          <p:cNvPr id="411" name="Google Shape;411;p45" descr="itemkeyword" title="itemkeyword"/>
          <p:cNvSpPr/>
          <p:nvPr/>
        </p:nvSpPr>
        <p:spPr>
          <a:xfrm>
            <a:off x="5391623" y="997036"/>
            <a:ext cx="584121" cy="148698"/>
          </a:xfrm>
          <a:prstGeom prst="roundRect">
            <a:avLst>
              <a:gd name="adj" fmla="val 50000"/>
            </a:avLst>
          </a:prstGeom>
          <a:solidFill>
            <a:srgbClr val="B04BD9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13700" rIns="38100" bIns="1370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4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cranberry</a:t>
            </a:r>
            <a:endParaRPr/>
          </a:p>
        </p:txBody>
      </p:sp>
      <p:sp>
        <p:nvSpPr>
          <p:cNvPr id="412" name="Google Shape;412;p45" descr="itemkeyword" title="itemkeyword"/>
          <p:cNvSpPr/>
          <p:nvPr/>
        </p:nvSpPr>
        <p:spPr>
          <a:xfrm>
            <a:off x="4876229" y="2153996"/>
            <a:ext cx="1035963" cy="148698"/>
          </a:xfrm>
          <a:prstGeom prst="roundRect">
            <a:avLst>
              <a:gd name="adj" fmla="val 50000"/>
            </a:avLst>
          </a:prstGeom>
          <a:solidFill>
            <a:srgbClr val="B04BD9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13700" rIns="38100" bIns="1370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4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chocolate hazelnut</a:t>
            </a:r>
            <a:endParaRPr/>
          </a:p>
        </p:txBody>
      </p:sp>
      <p:sp>
        <p:nvSpPr>
          <p:cNvPr id="413" name="Google Shape;413;p45" descr="itemkeyword" title="itemkeyword"/>
          <p:cNvSpPr/>
          <p:nvPr/>
        </p:nvSpPr>
        <p:spPr>
          <a:xfrm>
            <a:off x="5975174" y="774543"/>
            <a:ext cx="721638" cy="148698"/>
          </a:xfrm>
          <a:prstGeom prst="roundRect">
            <a:avLst>
              <a:gd name="adj" fmla="val 50000"/>
            </a:avLst>
          </a:prstGeom>
          <a:solidFill>
            <a:srgbClr val="B04BD9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13700" rIns="38100" bIns="1370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4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butterscotch</a:t>
            </a:r>
            <a:endParaRPr/>
          </a:p>
        </p:txBody>
      </p:sp>
      <p:sp>
        <p:nvSpPr>
          <p:cNvPr id="414" name="Google Shape;414;p45" descr="itemkeyword" title="itemkeyword"/>
          <p:cNvSpPr/>
          <p:nvPr/>
        </p:nvSpPr>
        <p:spPr>
          <a:xfrm>
            <a:off x="5553251" y="1471675"/>
            <a:ext cx="504300" cy="148800"/>
          </a:xfrm>
          <a:prstGeom prst="roundRect">
            <a:avLst>
              <a:gd name="adj" fmla="val 50000"/>
            </a:avLst>
          </a:prstGeom>
          <a:solidFill>
            <a:srgbClr val="B04BD9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13700" rIns="38100" bIns="1370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4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mocha</a:t>
            </a:r>
            <a:endParaRPr/>
          </a:p>
        </p:txBody>
      </p:sp>
      <p:sp>
        <p:nvSpPr>
          <p:cNvPr id="415" name="Google Shape;415;p45" descr="itemkeyword" title="itemkeyword"/>
          <p:cNvSpPr/>
          <p:nvPr/>
        </p:nvSpPr>
        <p:spPr>
          <a:xfrm>
            <a:off x="4729875" y="1011875"/>
            <a:ext cx="527700" cy="148800"/>
          </a:xfrm>
          <a:prstGeom prst="roundRect">
            <a:avLst>
              <a:gd name="adj" fmla="val 50000"/>
            </a:avLst>
          </a:prstGeom>
          <a:solidFill>
            <a:srgbClr val="B04BD9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13700" rIns="38100" bIns="1370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4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orange</a:t>
            </a:r>
            <a:endParaRPr/>
          </a:p>
        </p:txBody>
      </p:sp>
      <p:sp>
        <p:nvSpPr>
          <p:cNvPr id="416" name="Google Shape;416;p45" descr="itemkeyword" title="itemkeyword"/>
          <p:cNvSpPr/>
          <p:nvPr/>
        </p:nvSpPr>
        <p:spPr>
          <a:xfrm>
            <a:off x="4619135" y="2383905"/>
            <a:ext cx="724257" cy="148698"/>
          </a:xfrm>
          <a:prstGeom prst="roundRect">
            <a:avLst>
              <a:gd name="adj" fmla="val 50000"/>
            </a:avLst>
          </a:prstGeom>
          <a:solidFill>
            <a:srgbClr val="B04BD9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13700" rIns="38100" bIns="1370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4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brown sugar</a:t>
            </a:r>
            <a:endParaRPr/>
          </a:p>
        </p:txBody>
      </p:sp>
      <p:sp>
        <p:nvSpPr>
          <p:cNvPr id="417" name="Google Shape;417;p45" descr="itemkeyword" title="itemkeyword"/>
          <p:cNvSpPr/>
          <p:nvPr/>
        </p:nvSpPr>
        <p:spPr>
          <a:xfrm>
            <a:off x="5106409" y="781960"/>
            <a:ext cx="661392" cy="148698"/>
          </a:xfrm>
          <a:prstGeom prst="roundRect">
            <a:avLst>
              <a:gd name="adj" fmla="val 50000"/>
            </a:avLst>
          </a:prstGeom>
          <a:solidFill>
            <a:srgbClr val="B04BD9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13700" rIns="38100" bIns="1370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4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peppermint</a:t>
            </a:r>
            <a:endParaRPr/>
          </a:p>
        </p:txBody>
      </p:sp>
      <p:sp>
        <p:nvSpPr>
          <p:cNvPr id="418" name="Google Shape;418;p45" descr="itemkeyword" title="itemkeyword"/>
          <p:cNvSpPr/>
          <p:nvPr/>
        </p:nvSpPr>
        <p:spPr>
          <a:xfrm>
            <a:off x="6184733" y="1456853"/>
            <a:ext cx="438746" cy="148698"/>
          </a:xfrm>
          <a:prstGeom prst="roundRect">
            <a:avLst>
              <a:gd name="adj" fmla="val 50000"/>
            </a:avLst>
          </a:prstGeom>
          <a:solidFill>
            <a:srgbClr val="B04BD9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13700" rIns="38100" bIns="1370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4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pretzel</a:t>
            </a:r>
            <a:endParaRPr/>
          </a:p>
        </p:txBody>
      </p:sp>
      <p:sp>
        <p:nvSpPr>
          <p:cNvPr id="419" name="Google Shape;419;p45" descr="itemkeyword" title="itemkeyword"/>
          <p:cNvSpPr/>
          <p:nvPr/>
        </p:nvSpPr>
        <p:spPr>
          <a:xfrm>
            <a:off x="6305251" y="544625"/>
            <a:ext cx="559200" cy="148800"/>
          </a:xfrm>
          <a:prstGeom prst="roundRect">
            <a:avLst>
              <a:gd name="adj" fmla="val 50000"/>
            </a:avLst>
          </a:prstGeom>
          <a:solidFill>
            <a:srgbClr val="B04BD9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13700" rIns="38100" bIns="1370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4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maple</a:t>
            </a:r>
            <a:endParaRPr/>
          </a:p>
        </p:txBody>
      </p:sp>
      <p:sp>
        <p:nvSpPr>
          <p:cNvPr id="420" name="Google Shape;420;p45" descr="itemkeyword" title="itemkeyword"/>
          <p:cNvSpPr/>
          <p:nvPr/>
        </p:nvSpPr>
        <p:spPr>
          <a:xfrm>
            <a:off x="5528740" y="2391321"/>
            <a:ext cx="762239" cy="148698"/>
          </a:xfrm>
          <a:prstGeom prst="roundRect">
            <a:avLst>
              <a:gd name="adj" fmla="val 50000"/>
            </a:avLst>
          </a:prstGeom>
          <a:solidFill>
            <a:srgbClr val="B04BD9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13700" rIns="38100" bIns="1370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4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birthday cake</a:t>
            </a:r>
            <a:endParaRPr/>
          </a:p>
        </p:txBody>
      </p:sp>
      <p:sp>
        <p:nvSpPr>
          <p:cNvPr id="421" name="Google Shape;421;p45" descr="itemkeyword" title="itemkeyword"/>
          <p:cNvSpPr/>
          <p:nvPr/>
        </p:nvSpPr>
        <p:spPr>
          <a:xfrm>
            <a:off x="5280751" y="544634"/>
            <a:ext cx="749141" cy="148698"/>
          </a:xfrm>
          <a:prstGeom prst="roundRect">
            <a:avLst>
              <a:gd name="adj" fmla="val 50000"/>
            </a:avLst>
          </a:prstGeom>
          <a:solidFill>
            <a:srgbClr val="B04BD9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13700" rIns="38100" bIns="1370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4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cookie dough</a:t>
            </a:r>
            <a:endParaRPr/>
          </a:p>
        </p:txBody>
      </p:sp>
      <p:sp>
        <p:nvSpPr>
          <p:cNvPr id="422" name="Google Shape;422;p45" descr="itemkeyword" title="itemkeyword"/>
          <p:cNvSpPr/>
          <p:nvPr/>
        </p:nvSpPr>
        <p:spPr>
          <a:xfrm>
            <a:off x="6199865" y="2161412"/>
            <a:ext cx="395526" cy="148698"/>
          </a:xfrm>
          <a:prstGeom prst="roundRect">
            <a:avLst>
              <a:gd name="adj" fmla="val 50000"/>
            </a:avLst>
          </a:prstGeom>
          <a:solidFill>
            <a:srgbClr val="B04BD9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13700" rIns="38100" bIns="1370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4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truffle</a:t>
            </a:r>
            <a:endParaRPr/>
          </a:p>
        </p:txBody>
      </p:sp>
      <p:sp>
        <p:nvSpPr>
          <p:cNvPr id="423" name="Google Shape;423;p45" descr="itemkeyword" title="itemkeyword"/>
          <p:cNvSpPr/>
          <p:nvPr/>
        </p:nvSpPr>
        <p:spPr>
          <a:xfrm>
            <a:off x="4619134" y="2613814"/>
            <a:ext cx="793671" cy="148698"/>
          </a:xfrm>
          <a:prstGeom prst="roundRect">
            <a:avLst>
              <a:gd name="adj" fmla="val 50000"/>
            </a:avLst>
          </a:prstGeom>
          <a:solidFill>
            <a:srgbClr val="B04BD9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13700" rIns="38100" bIns="1370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4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snickerdoodle</a:t>
            </a:r>
            <a:endParaRPr/>
          </a:p>
        </p:txBody>
      </p:sp>
      <p:sp>
        <p:nvSpPr>
          <p:cNvPr id="424" name="Google Shape;424;p45" descr="itemkeyword" title="itemkeyword"/>
          <p:cNvSpPr/>
          <p:nvPr/>
        </p:nvSpPr>
        <p:spPr>
          <a:xfrm>
            <a:off x="5631980" y="2621230"/>
            <a:ext cx="479346" cy="148698"/>
          </a:xfrm>
          <a:prstGeom prst="roundRect">
            <a:avLst>
              <a:gd name="adj" fmla="val 50000"/>
            </a:avLst>
          </a:prstGeom>
          <a:solidFill>
            <a:srgbClr val="B04BD9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13700" rIns="38100" bIns="1370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4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sea salt</a:t>
            </a:r>
            <a:endParaRPr/>
          </a:p>
        </p:txBody>
      </p:sp>
      <p:sp>
        <p:nvSpPr>
          <p:cNvPr id="425" name="Google Shape;425;p45" descr="itemkeyword" title="itemkeyword"/>
          <p:cNvSpPr/>
          <p:nvPr/>
        </p:nvSpPr>
        <p:spPr>
          <a:xfrm>
            <a:off x="4672428" y="537218"/>
            <a:ext cx="404693" cy="148698"/>
          </a:xfrm>
          <a:prstGeom prst="roundRect">
            <a:avLst>
              <a:gd name="adj" fmla="val 50000"/>
            </a:avLst>
          </a:prstGeom>
          <a:solidFill>
            <a:srgbClr val="B04BD9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13700" rIns="38100" bIns="1370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4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ginger</a:t>
            </a:r>
            <a:endParaRPr/>
          </a:p>
        </p:txBody>
      </p:sp>
      <p:sp>
        <p:nvSpPr>
          <p:cNvPr id="426" name="Google Shape;426;p45" descr="itemkeyword" title="itemkeyword"/>
          <p:cNvSpPr/>
          <p:nvPr/>
        </p:nvSpPr>
        <p:spPr>
          <a:xfrm>
            <a:off x="4619134" y="2843722"/>
            <a:ext cx="548759" cy="148698"/>
          </a:xfrm>
          <a:prstGeom prst="roundRect">
            <a:avLst>
              <a:gd name="adj" fmla="val 50000"/>
            </a:avLst>
          </a:prstGeom>
          <a:solidFill>
            <a:srgbClr val="B04BD9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13700" rIns="38100" bIns="1370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4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espresso</a:t>
            </a:r>
            <a:endParaRPr/>
          </a:p>
        </p:txBody>
      </p:sp>
      <p:sp>
        <p:nvSpPr>
          <p:cNvPr id="427" name="Google Shape;427;p45" descr="itemkeyword" title="itemkeyword"/>
          <p:cNvSpPr/>
          <p:nvPr/>
        </p:nvSpPr>
        <p:spPr>
          <a:xfrm>
            <a:off x="5303515" y="2851139"/>
            <a:ext cx="1025486" cy="148698"/>
          </a:xfrm>
          <a:prstGeom prst="roundRect">
            <a:avLst>
              <a:gd name="adj" fmla="val 50000"/>
            </a:avLst>
          </a:prstGeom>
          <a:solidFill>
            <a:srgbClr val="B04BD9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13700" rIns="38100" bIns="1370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4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chocolate ganache</a:t>
            </a:r>
            <a:endParaRPr/>
          </a:p>
        </p:txBody>
      </p:sp>
      <p:sp>
        <p:nvSpPr>
          <p:cNvPr id="428" name="Google Shape;428;p45" descr="itemkeyword" title="itemkeyword"/>
          <p:cNvSpPr/>
          <p:nvPr/>
        </p:nvSpPr>
        <p:spPr>
          <a:xfrm>
            <a:off x="5351519" y="3066215"/>
            <a:ext cx="581501" cy="148698"/>
          </a:xfrm>
          <a:prstGeom prst="roundRect">
            <a:avLst>
              <a:gd name="adj" fmla="val 50000"/>
            </a:avLst>
          </a:prstGeom>
          <a:solidFill>
            <a:srgbClr val="B04BD9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13700" rIns="38100" bIns="1370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4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cold brew</a:t>
            </a:r>
            <a:endParaRPr/>
          </a:p>
        </p:txBody>
      </p:sp>
      <p:sp>
        <p:nvSpPr>
          <p:cNvPr id="429" name="Google Shape;429;p45" descr="itemkeyword" title="itemkeyword"/>
          <p:cNvSpPr/>
          <p:nvPr/>
        </p:nvSpPr>
        <p:spPr>
          <a:xfrm>
            <a:off x="6907276" y="1427187"/>
            <a:ext cx="417791" cy="148698"/>
          </a:xfrm>
          <a:prstGeom prst="roundRect">
            <a:avLst>
              <a:gd name="adj" fmla="val 50000"/>
            </a:avLst>
          </a:prstGeom>
          <a:solidFill>
            <a:srgbClr val="94625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13700" rIns="38100" bIns="1370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4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vanilla</a:t>
            </a:r>
            <a:endParaRPr/>
          </a:p>
        </p:txBody>
      </p:sp>
      <p:sp>
        <p:nvSpPr>
          <p:cNvPr id="430" name="Google Shape;430;p45" descr="itemkeyword" title="itemkeyword"/>
          <p:cNvSpPr/>
          <p:nvPr/>
        </p:nvSpPr>
        <p:spPr>
          <a:xfrm>
            <a:off x="8361201" y="967370"/>
            <a:ext cx="645676" cy="148698"/>
          </a:xfrm>
          <a:prstGeom prst="roundRect">
            <a:avLst>
              <a:gd name="adj" fmla="val 50000"/>
            </a:avLst>
          </a:prstGeom>
          <a:solidFill>
            <a:srgbClr val="94625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13700" rIns="38100" bIns="1370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4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strawberry</a:t>
            </a:r>
            <a:endParaRPr/>
          </a:p>
        </p:txBody>
      </p:sp>
      <p:sp>
        <p:nvSpPr>
          <p:cNvPr id="431" name="Google Shape;431;p45" descr="itemkeyword" title="itemkeyword"/>
          <p:cNvSpPr/>
          <p:nvPr/>
        </p:nvSpPr>
        <p:spPr>
          <a:xfrm>
            <a:off x="7512520" y="1427187"/>
            <a:ext cx="584121" cy="148698"/>
          </a:xfrm>
          <a:prstGeom prst="roundRect">
            <a:avLst>
              <a:gd name="adj" fmla="val 50000"/>
            </a:avLst>
          </a:prstGeom>
          <a:solidFill>
            <a:srgbClr val="94625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13700" rIns="38100" bIns="1370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4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raspberry</a:t>
            </a:r>
            <a:endParaRPr/>
          </a:p>
        </p:txBody>
      </p:sp>
      <p:sp>
        <p:nvSpPr>
          <p:cNvPr id="432" name="Google Shape;432;p45" descr="itemkeyword" title="itemkeyword"/>
          <p:cNvSpPr/>
          <p:nvPr/>
        </p:nvSpPr>
        <p:spPr>
          <a:xfrm>
            <a:off x="7766676" y="967375"/>
            <a:ext cx="475500" cy="148800"/>
          </a:xfrm>
          <a:prstGeom prst="roundRect">
            <a:avLst>
              <a:gd name="adj" fmla="val 50000"/>
            </a:avLst>
          </a:prstGeom>
          <a:solidFill>
            <a:srgbClr val="94625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13700" rIns="38100" bIns="1370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4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pecan</a:t>
            </a:r>
            <a:endParaRPr/>
          </a:p>
        </p:txBody>
      </p:sp>
      <p:sp>
        <p:nvSpPr>
          <p:cNvPr id="433" name="Google Shape;433;p45" descr="itemkeyword" title="itemkeyword"/>
          <p:cNvSpPr/>
          <p:nvPr/>
        </p:nvSpPr>
        <p:spPr>
          <a:xfrm>
            <a:off x="6907276" y="1649680"/>
            <a:ext cx="764858" cy="148698"/>
          </a:xfrm>
          <a:prstGeom prst="roundRect">
            <a:avLst>
              <a:gd name="adj" fmla="val 50000"/>
            </a:avLst>
          </a:prstGeom>
          <a:solidFill>
            <a:srgbClr val="94625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13700" rIns="38100" bIns="1370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4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peanut butter</a:t>
            </a:r>
            <a:endParaRPr/>
          </a:p>
        </p:txBody>
      </p:sp>
      <p:sp>
        <p:nvSpPr>
          <p:cNvPr id="434" name="Google Shape;434;p45" descr="itemkeyword" title="itemkeyword"/>
          <p:cNvSpPr/>
          <p:nvPr/>
        </p:nvSpPr>
        <p:spPr>
          <a:xfrm>
            <a:off x="7168757" y="959948"/>
            <a:ext cx="453000" cy="148800"/>
          </a:xfrm>
          <a:prstGeom prst="roundRect">
            <a:avLst>
              <a:gd name="adj" fmla="val 50000"/>
            </a:avLst>
          </a:prstGeom>
          <a:solidFill>
            <a:srgbClr val="94625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13700" rIns="38100" bIns="1370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4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lemon</a:t>
            </a:r>
            <a:endParaRPr/>
          </a:p>
        </p:txBody>
      </p:sp>
      <p:sp>
        <p:nvSpPr>
          <p:cNvPr id="435" name="Google Shape;435;p45" descr="itemkeyword" title="itemkeyword"/>
          <p:cNvSpPr/>
          <p:nvPr/>
        </p:nvSpPr>
        <p:spPr>
          <a:xfrm>
            <a:off x="8290621" y="1427175"/>
            <a:ext cx="581400" cy="148800"/>
          </a:xfrm>
          <a:prstGeom prst="roundRect">
            <a:avLst>
              <a:gd name="adj" fmla="val 50000"/>
            </a:avLst>
          </a:prstGeom>
          <a:solidFill>
            <a:srgbClr val="94625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13700" rIns="38100" bIns="1370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4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honey</a:t>
            </a:r>
            <a:endParaRPr/>
          </a:p>
        </p:txBody>
      </p:sp>
      <p:sp>
        <p:nvSpPr>
          <p:cNvPr id="436" name="Google Shape;436;p45" descr="itemkeyword" title="itemkeyword"/>
          <p:cNvSpPr/>
          <p:nvPr/>
        </p:nvSpPr>
        <p:spPr>
          <a:xfrm>
            <a:off x="8011579" y="730045"/>
            <a:ext cx="890588" cy="148698"/>
          </a:xfrm>
          <a:prstGeom prst="roundRect">
            <a:avLst>
              <a:gd name="adj" fmla="val 50000"/>
            </a:avLst>
          </a:prstGeom>
          <a:solidFill>
            <a:srgbClr val="94625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13700" rIns="38100" bIns="1370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4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graham cracker</a:t>
            </a:r>
            <a:endParaRPr/>
          </a:p>
        </p:txBody>
      </p:sp>
      <p:sp>
        <p:nvSpPr>
          <p:cNvPr id="437" name="Google Shape;437;p45" descr="itemkeyword" title="itemkeyword"/>
          <p:cNvSpPr/>
          <p:nvPr/>
        </p:nvSpPr>
        <p:spPr>
          <a:xfrm>
            <a:off x="7879151" y="1657100"/>
            <a:ext cx="457200" cy="148800"/>
          </a:xfrm>
          <a:prstGeom prst="roundRect">
            <a:avLst>
              <a:gd name="adj" fmla="val 50000"/>
            </a:avLst>
          </a:prstGeom>
          <a:solidFill>
            <a:srgbClr val="94625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13700" rIns="38100" bIns="1370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4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fudge</a:t>
            </a:r>
            <a:endParaRPr/>
          </a:p>
        </p:txBody>
      </p:sp>
      <p:sp>
        <p:nvSpPr>
          <p:cNvPr id="438" name="Google Shape;438;p45" descr="itemkeyword" title="itemkeyword"/>
          <p:cNvSpPr/>
          <p:nvPr/>
        </p:nvSpPr>
        <p:spPr>
          <a:xfrm>
            <a:off x="7437839" y="730037"/>
            <a:ext cx="448500" cy="148800"/>
          </a:xfrm>
          <a:prstGeom prst="roundRect">
            <a:avLst>
              <a:gd name="adj" fmla="val 50000"/>
            </a:avLst>
          </a:prstGeom>
          <a:solidFill>
            <a:srgbClr val="94625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13700" rIns="38100" bIns="1370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4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coffee</a:t>
            </a:r>
            <a:endParaRPr/>
          </a:p>
        </p:txBody>
      </p:sp>
      <p:sp>
        <p:nvSpPr>
          <p:cNvPr id="439" name="Google Shape;439;p45" descr="itemkeyword" title="itemkeyword"/>
          <p:cNvSpPr/>
          <p:nvPr/>
        </p:nvSpPr>
        <p:spPr>
          <a:xfrm>
            <a:off x="6907276" y="1879589"/>
            <a:ext cx="481965" cy="148698"/>
          </a:xfrm>
          <a:prstGeom prst="roundRect">
            <a:avLst>
              <a:gd name="adj" fmla="val 50000"/>
            </a:avLst>
          </a:prstGeom>
          <a:solidFill>
            <a:srgbClr val="94625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13700" rIns="38100" bIns="1370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4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coconut</a:t>
            </a:r>
            <a:endParaRPr/>
          </a:p>
        </p:txBody>
      </p:sp>
      <p:sp>
        <p:nvSpPr>
          <p:cNvPr id="440" name="Google Shape;440;p45" descr="itemkeyword" title="itemkeyword"/>
          <p:cNvSpPr/>
          <p:nvPr/>
        </p:nvSpPr>
        <p:spPr>
          <a:xfrm>
            <a:off x="8361602" y="492719"/>
            <a:ext cx="574953" cy="148698"/>
          </a:xfrm>
          <a:prstGeom prst="roundRect">
            <a:avLst>
              <a:gd name="adj" fmla="val 50000"/>
            </a:avLst>
          </a:prstGeom>
          <a:solidFill>
            <a:srgbClr val="94625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13700" rIns="38100" bIns="1370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4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cinnamon</a:t>
            </a:r>
            <a:endParaRPr/>
          </a:p>
        </p:txBody>
      </p:sp>
      <p:sp>
        <p:nvSpPr>
          <p:cNvPr id="441" name="Google Shape;441;p45" descr="itemkeyword" title="itemkeyword"/>
          <p:cNvSpPr/>
          <p:nvPr/>
        </p:nvSpPr>
        <p:spPr>
          <a:xfrm>
            <a:off x="7629284" y="1879589"/>
            <a:ext cx="572333" cy="148698"/>
          </a:xfrm>
          <a:prstGeom prst="roundRect">
            <a:avLst>
              <a:gd name="adj" fmla="val 50000"/>
            </a:avLst>
          </a:prstGeom>
          <a:solidFill>
            <a:srgbClr val="94625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13700" rIns="38100" bIns="1370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4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chocolate</a:t>
            </a:r>
            <a:endParaRPr/>
          </a:p>
        </p:txBody>
      </p:sp>
      <p:sp>
        <p:nvSpPr>
          <p:cNvPr id="442" name="Google Shape;442;p45" descr="itemkeyword" title="itemkeyword"/>
          <p:cNvSpPr/>
          <p:nvPr/>
        </p:nvSpPr>
        <p:spPr>
          <a:xfrm>
            <a:off x="7646023" y="500136"/>
            <a:ext cx="497681" cy="148698"/>
          </a:xfrm>
          <a:prstGeom prst="roundRect">
            <a:avLst>
              <a:gd name="adj" fmla="val 50000"/>
            </a:avLst>
          </a:prstGeom>
          <a:solidFill>
            <a:srgbClr val="94625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13700" rIns="38100" bIns="1370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4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caramel</a:t>
            </a:r>
            <a:endParaRPr/>
          </a:p>
        </p:txBody>
      </p:sp>
      <p:sp>
        <p:nvSpPr>
          <p:cNvPr id="443" name="Google Shape;443;p45" descr="itemkeyword" title="itemkeyword"/>
          <p:cNvSpPr/>
          <p:nvPr/>
        </p:nvSpPr>
        <p:spPr>
          <a:xfrm>
            <a:off x="8464575" y="1642275"/>
            <a:ext cx="500400" cy="148800"/>
          </a:xfrm>
          <a:prstGeom prst="roundRect">
            <a:avLst>
              <a:gd name="adj" fmla="val 50000"/>
            </a:avLst>
          </a:prstGeom>
          <a:solidFill>
            <a:srgbClr val="94625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13700" rIns="38100" bIns="1370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4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banana</a:t>
            </a:r>
            <a:endParaRPr/>
          </a:p>
        </p:txBody>
      </p:sp>
      <p:sp>
        <p:nvSpPr>
          <p:cNvPr id="444" name="Google Shape;444;p45" descr="itemkeyword" title="itemkeyword"/>
          <p:cNvSpPr/>
          <p:nvPr/>
        </p:nvSpPr>
        <p:spPr>
          <a:xfrm>
            <a:off x="7076924" y="500125"/>
            <a:ext cx="411000" cy="148800"/>
          </a:xfrm>
          <a:prstGeom prst="roundRect">
            <a:avLst>
              <a:gd name="adj" fmla="val 50000"/>
            </a:avLst>
          </a:prstGeom>
          <a:solidFill>
            <a:srgbClr val="94625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13700" rIns="38100" bIns="1370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4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apple</a:t>
            </a:r>
            <a:endParaRPr/>
          </a:p>
        </p:txBody>
      </p:sp>
      <p:sp>
        <p:nvSpPr>
          <p:cNvPr id="445" name="Google Shape;445;p45" descr="itemkeyword" title="itemkeyword"/>
          <p:cNvSpPr/>
          <p:nvPr/>
        </p:nvSpPr>
        <p:spPr>
          <a:xfrm>
            <a:off x="8454397" y="1887005"/>
            <a:ext cx="457081" cy="148698"/>
          </a:xfrm>
          <a:prstGeom prst="roundRect">
            <a:avLst>
              <a:gd name="adj" fmla="val 50000"/>
            </a:avLst>
          </a:prstGeom>
          <a:solidFill>
            <a:srgbClr val="94625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13700" rIns="38100" bIns="1370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4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almond</a:t>
            </a:r>
            <a:endParaRPr/>
          </a:p>
        </p:txBody>
      </p:sp>
      <p:sp>
        <p:nvSpPr>
          <p:cNvPr id="446" name="Google Shape;446;p45" descr="itemkeyword" title="itemkeyword"/>
          <p:cNvSpPr/>
          <p:nvPr/>
        </p:nvSpPr>
        <p:spPr>
          <a:xfrm>
            <a:off x="6907276" y="2102081"/>
            <a:ext cx="792361" cy="148698"/>
          </a:xfrm>
          <a:prstGeom prst="roundRect">
            <a:avLst>
              <a:gd name="adj" fmla="val 50000"/>
            </a:avLst>
          </a:prstGeom>
          <a:solidFill>
            <a:srgbClr val="94625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13700" rIns="38100" bIns="1370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4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cream cheese</a:t>
            </a:r>
            <a:endParaRPr/>
          </a:p>
        </p:txBody>
      </p:sp>
      <p:sp>
        <p:nvSpPr>
          <p:cNvPr id="447" name="Google Shape;447;p45" descr="itemkeyword" title="itemkeyword"/>
          <p:cNvSpPr/>
          <p:nvPr/>
        </p:nvSpPr>
        <p:spPr>
          <a:xfrm>
            <a:off x="7974220" y="2116914"/>
            <a:ext cx="425648" cy="148698"/>
          </a:xfrm>
          <a:prstGeom prst="roundRect">
            <a:avLst>
              <a:gd name="adj" fmla="val 50000"/>
            </a:avLst>
          </a:prstGeom>
          <a:solidFill>
            <a:srgbClr val="94625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13700" rIns="38100" bIns="1370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4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walnut</a:t>
            </a:r>
            <a:endParaRPr/>
          </a:p>
        </p:txBody>
      </p:sp>
      <p:sp>
        <p:nvSpPr>
          <p:cNvPr id="448" name="Google Shape;448;p45" descr="itemkeyword" title="itemkeyword"/>
          <p:cNvSpPr/>
          <p:nvPr/>
        </p:nvSpPr>
        <p:spPr>
          <a:xfrm>
            <a:off x="6907276" y="2339406"/>
            <a:ext cx="413861" cy="148698"/>
          </a:xfrm>
          <a:prstGeom prst="roundRect">
            <a:avLst>
              <a:gd name="adj" fmla="val 50000"/>
            </a:avLst>
          </a:prstGeom>
          <a:solidFill>
            <a:srgbClr val="94625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13700" rIns="38100" bIns="1370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4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cherry</a:t>
            </a:r>
            <a:endParaRPr/>
          </a:p>
        </p:txBody>
      </p:sp>
      <p:sp>
        <p:nvSpPr>
          <p:cNvPr id="449" name="Google Shape;449;p45" descr="itemkeyword" title="itemkeyword"/>
          <p:cNvSpPr/>
          <p:nvPr/>
        </p:nvSpPr>
        <p:spPr>
          <a:xfrm>
            <a:off x="7505026" y="2346825"/>
            <a:ext cx="425700" cy="148800"/>
          </a:xfrm>
          <a:prstGeom prst="roundRect">
            <a:avLst>
              <a:gd name="adj" fmla="val 50000"/>
            </a:avLst>
          </a:prstGeom>
          <a:solidFill>
            <a:srgbClr val="94625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13700" rIns="38100" bIns="1370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4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oreo</a:t>
            </a:r>
            <a:endParaRPr/>
          </a:p>
        </p:txBody>
      </p:sp>
      <p:sp>
        <p:nvSpPr>
          <p:cNvPr id="450" name="Google Shape;450;p45" descr="itemkeyword" title="itemkeyword"/>
          <p:cNvSpPr/>
          <p:nvPr/>
        </p:nvSpPr>
        <p:spPr>
          <a:xfrm>
            <a:off x="8020684" y="2346823"/>
            <a:ext cx="516017" cy="148698"/>
          </a:xfrm>
          <a:prstGeom prst="roundRect">
            <a:avLst>
              <a:gd name="adj" fmla="val 50000"/>
            </a:avLst>
          </a:prstGeom>
          <a:solidFill>
            <a:srgbClr val="94625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13700" rIns="38100" bIns="1370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4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pumpkin</a:t>
            </a:r>
            <a:endParaRPr/>
          </a:p>
        </p:txBody>
      </p:sp>
      <p:sp>
        <p:nvSpPr>
          <p:cNvPr id="451" name="Google Shape;451;p45" descr="itemkeyword" title="itemkeyword"/>
          <p:cNvSpPr/>
          <p:nvPr/>
        </p:nvSpPr>
        <p:spPr>
          <a:xfrm>
            <a:off x="6907275" y="2576725"/>
            <a:ext cx="475500" cy="148800"/>
          </a:xfrm>
          <a:prstGeom prst="roundRect">
            <a:avLst>
              <a:gd name="adj" fmla="val 50000"/>
            </a:avLst>
          </a:prstGeom>
          <a:solidFill>
            <a:srgbClr val="94625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13700" rIns="38100" bIns="1370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4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peach</a:t>
            </a:r>
            <a:endParaRPr/>
          </a:p>
        </p:txBody>
      </p:sp>
      <p:sp>
        <p:nvSpPr>
          <p:cNvPr id="452" name="Google Shape;452;p45" descr="itemkeyword" title="itemkeyword"/>
          <p:cNvSpPr/>
          <p:nvPr/>
        </p:nvSpPr>
        <p:spPr>
          <a:xfrm>
            <a:off x="7501807" y="2561899"/>
            <a:ext cx="573644" cy="148698"/>
          </a:xfrm>
          <a:prstGeom prst="roundRect">
            <a:avLst>
              <a:gd name="adj" fmla="val 50000"/>
            </a:avLst>
          </a:prstGeom>
          <a:solidFill>
            <a:srgbClr val="94625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13700" rIns="38100" bIns="1370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4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blueberry</a:t>
            </a:r>
            <a:endParaRPr/>
          </a:p>
        </p:txBody>
      </p:sp>
      <p:sp>
        <p:nvSpPr>
          <p:cNvPr id="453" name="Google Shape;453;p45" descr="itemkeyword" title="itemkeyword"/>
          <p:cNvSpPr/>
          <p:nvPr/>
        </p:nvSpPr>
        <p:spPr>
          <a:xfrm>
            <a:off x="8592972" y="2109500"/>
            <a:ext cx="387600" cy="148800"/>
          </a:xfrm>
          <a:prstGeom prst="roundRect">
            <a:avLst>
              <a:gd name="adj" fmla="val 50000"/>
            </a:avLst>
          </a:prstGeom>
          <a:solidFill>
            <a:srgbClr val="94625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13700" rIns="38100" bIns="1370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4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mint</a:t>
            </a:r>
            <a:endParaRPr/>
          </a:p>
        </p:txBody>
      </p:sp>
      <p:sp>
        <p:nvSpPr>
          <p:cNvPr id="454" name="Google Shape;454;p45" descr="itemkeyword" title="itemkeyword"/>
          <p:cNvSpPr/>
          <p:nvPr/>
        </p:nvSpPr>
        <p:spPr>
          <a:xfrm>
            <a:off x="6907276" y="2806640"/>
            <a:ext cx="830342" cy="148698"/>
          </a:xfrm>
          <a:prstGeom prst="roundRect">
            <a:avLst>
              <a:gd name="adj" fmla="val 50000"/>
            </a:avLst>
          </a:prstGeom>
          <a:solidFill>
            <a:srgbClr val="94625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13700" rIns="38100" bIns="1370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4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dark chocolate</a:t>
            </a:r>
            <a:endParaRPr/>
          </a:p>
        </p:txBody>
      </p:sp>
      <p:sp>
        <p:nvSpPr>
          <p:cNvPr id="455" name="Google Shape;455;p45" descr="itemkeyword" title="itemkeyword"/>
          <p:cNvSpPr/>
          <p:nvPr/>
        </p:nvSpPr>
        <p:spPr>
          <a:xfrm>
            <a:off x="6907276" y="3036549"/>
            <a:ext cx="877491" cy="148698"/>
          </a:xfrm>
          <a:prstGeom prst="roundRect">
            <a:avLst>
              <a:gd name="adj" fmla="val 50000"/>
            </a:avLst>
          </a:prstGeom>
          <a:solidFill>
            <a:srgbClr val="94625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13700" rIns="38100" bIns="1370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4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white chocolate</a:t>
            </a:r>
            <a:endParaRPr/>
          </a:p>
        </p:txBody>
      </p:sp>
      <p:sp>
        <p:nvSpPr>
          <p:cNvPr id="456" name="Google Shape;456;p45" descr="itemkeyword" title="itemkeyword"/>
          <p:cNvSpPr/>
          <p:nvPr/>
        </p:nvSpPr>
        <p:spPr>
          <a:xfrm>
            <a:off x="6907276" y="3259041"/>
            <a:ext cx="812006" cy="148698"/>
          </a:xfrm>
          <a:prstGeom prst="roundRect">
            <a:avLst>
              <a:gd name="adj" fmla="val 50000"/>
            </a:avLst>
          </a:prstGeom>
          <a:solidFill>
            <a:srgbClr val="94625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13700" rIns="38100" bIns="1370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4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chocolate chip</a:t>
            </a:r>
            <a:endParaRPr/>
          </a:p>
        </p:txBody>
      </p:sp>
      <p:sp>
        <p:nvSpPr>
          <p:cNvPr id="457" name="Google Shape;457;p45" descr="itemkeyword" title="itemkeyword"/>
          <p:cNvSpPr/>
          <p:nvPr/>
        </p:nvSpPr>
        <p:spPr>
          <a:xfrm>
            <a:off x="8011579" y="2806640"/>
            <a:ext cx="835580" cy="148698"/>
          </a:xfrm>
          <a:prstGeom prst="roundRect">
            <a:avLst>
              <a:gd name="adj" fmla="val 50000"/>
            </a:avLst>
          </a:prstGeom>
          <a:solidFill>
            <a:srgbClr val="94625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13700" rIns="38100" bIns="1370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4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salted caramel</a:t>
            </a:r>
            <a:endParaRPr/>
          </a:p>
        </p:txBody>
      </p:sp>
      <p:sp>
        <p:nvSpPr>
          <p:cNvPr id="458" name="Google Shape;458;p45" descr="itemkeyword" title="itemkeyword"/>
          <p:cNvSpPr/>
          <p:nvPr/>
        </p:nvSpPr>
        <p:spPr>
          <a:xfrm>
            <a:off x="8070496" y="3036549"/>
            <a:ext cx="692825" cy="148698"/>
          </a:xfrm>
          <a:prstGeom prst="roundRect">
            <a:avLst>
              <a:gd name="adj" fmla="val 50000"/>
            </a:avLst>
          </a:prstGeom>
          <a:solidFill>
            <a:srgbClr val="94625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13700" rIns="38100" bIns="1370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4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vanilla bean</a:t>
            </a:r>
            <a:endParaRPr/>
          </a:p>
        </p:txBody>
      </p:sp>
      <p:sp>
        <p:nvSpPr>
          <p:cNvPr id="459" name="Google Shape;459;p45" descr="itemkeyword" title="itemkeyword"/>
          <p:cNvSpPr/>
          <p:nvPr/>
        </p:nvSpPr>
        <p:spPr>
          <a:xfrm>
            <a:off x="8020014" y="3259041"/>
            <a:ext cx="777955" cy="148698"/>
          </a:xfrm>
          <a:prstGeom prst="roundRect">
            <a:avLst>
              <a:gd name="adj" fmla="val 50000"/>
            </a:avLst>
          </a:prstGeom>
          <a:solidFill>
            <a:srgbClr val="94625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13700" rIns="38100" bIns="1370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4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marshmallow</a:t>
            </a:r>
            <a:endParaRPr/>
          </a:p>
        </p:txBody>
      </p:sp>
      <p:sp>
        <p:nvSpPr>
          <p:cNvPr id="460" name="Google Shape;460;p45" descr="itemkeyword" title="itemkeyword"/>
          <p:cNvSpPr/>
          <p:nvPr/>
        </p:nvSpPr>
        <p:spPr>
          <a:xfrm>
            <a:off x="7462373" y="3481534"/>
            <a:ext cx="856536" cy="148698"/>
          </a:xfrm>
          <a:prstGeom prst="roundRect">
            <a:avLst>
              <a:gd name="adj" fmla="val 50000"/>
            </a:avLst>
          </a:prstGeom>
          <a:solidFill>
            <a:srgbClr val="94625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13700" rIns="38100" bIns="1370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4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whipped cream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46"/>
          <p:cNvSpPr txBox="1"/>
          <p:nvPr/>
        </p:nvSpPr>
        <p:spPr>
          <a:xfrm>
            <a:off x="280625" y="331425"/>
            <a:ext cx="6263100" cy="4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2300" i="0" u="none" strike="noStrike" cap="none">
                <a:solidFill>
                  <a:schemeClr val="dk1"/>
                </a:solidFill>
              </a:rPr>
              <a:t>On-Trend Customer Benefits Pillars of CES!</a:t>
            </a:r>
            <a:endParaRPr sz="2300" i="0" u="none" strike="noStrike" cap="none">
              <a:solidFill>
                <a:schemeClr val="dk1"/>
              </a:solidFill>
            </a:endParaRPr>
          </a:p>
        </p:txBody>
      </p:sp>
      <p:sp>
        <p:nvSpPr>
          <p:cNvPr id="467" name="Google Shape;467;p46"/>
          <p:cNvSpPr txBox="1"/>
          <p:nvPr/>
        </p:nvSpPr>
        <p:spPr>
          <a:xfrm>
            <a:off x="5197865" y="2395718"/>
            <a:ext cx="3022694" cy="438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On trend benefits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8" name="Google Shape;468;p46"/>
          <p:cNvSpPr txBox="1"/>
          <p:nvPr/>
        </p:nvSpPr>
        <p:spPr>
          <a:xfrm>
            <a:off x="5197865" y="2147199"/>
            <a:ext cx="3022694" cy="438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On trend benefits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" name="Google Shape;469;p46"/>
          <p:cNvSpPr txBox="1"/>
          <p:nvPr/>
        </p:nvSpPr>
        <p:spPr>
          <a:xfrm>
            <a:off x="4977814" y="2545821"/>
            <a:ext cx="3674400" cy="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88900" marR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0" name="Google Shape;470;p46"/>
          <p:cNvSpPr txBox="1"/>
          <p:nvPr/>
        </p:nvSpPr>
        <p:spPr>
          <a:xfrm>
            <a:off x="320925" y="834650"/>
            <a:ext cx="6390300" cy="29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</a:pPr>
            <a:r>
              <a:rPr lang="en"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Innovative and unique</a:t>
            </a:r>
            <a:r>
              <a:rPr lang="en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emerging flavors. Patrons willing to pay more - addresses “Profit Potential” criteria.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</a:endParaRPr>
          </a:p>
          <a:p>
            <a:pPr marL="457200" marR="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</a:pPr>
            <a:r>
              <a:rPr lang="en"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Thaw and serve convenience</a:t>
            </a:r>
            <a:r>
              <a:rPr lang="en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for an always fresh offering, no finishing required. May be easily prepared by front-of-house staff. Addresses “Labor Saving” criteria.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</a:endParaRPr>
          </a:p>
          <a:p>
            <a:pPr marL="457200" marR="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</a:pPr>
            <a:r>
              <a:rPr lang="en"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Worldly inspirations, personalized</a:t>
            </a:r>
            <a:r>
              <a:rPr lang="en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Fills the gap and answers consumer demand, with on-trend flavors in an individual format. Addresses “on trend” criteria.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</a:endParaRPr>
          </a:p>
          <a:p>
            <a:pPr marL="457200" marR="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</a:pPr>
            <a:r>
              <a:rPr lang="en"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Individual format and elegant finish.</a:t>
            </a:r>
            <a:r>
              <a:rPr lang="en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Individual portion, for on-the-go or plated dessert – great artisan offering plated as-is or the perfect canvas your own individual plated concept - worthy of a pastry chef creation for the finest steak house but fits extremely well in Casual Dining Bar &amp; Grill, Upscale Casual Dining, Lodging, Senior Living/Healthcare and more.  Addresses “Versatility” criteria. 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</a:endParaRPr>
          </a:p>
          <a:p>
            <a:pPr marL="457200" marR="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</a:pPr>
            <a:r>
              <a:rPr lang="en"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Boasts “free-from” and purposeful descriptors.</a:t>
            </a:r>
            <a:r>
              <a:rPr lang="en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Key terms for marketing and consumer point-of-purchase: rBst free dairy, cage free eggs, NON-GMO, sustainably grown oils and chocolates, free from artificial additives and flavors.  Addresses “better for you” and “better for us” criteria.Gluten-free.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1" name="Google Shape;471;p46" descr="A picture containing gambling hous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0890" y="3847352"/>
            <a:ext cx="2830010" cy="601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43725" y="1048200"/>
            <a:ext cx="2182024" cy="2182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46"/>
          <p:cNvPicPr preferRelativeResize="0"/>
          <p:nvPr/>
        </p:nvPicPr>
        <p:blipFill rotWithShape="1">
          <a:blip r:embed="rId5">
            <a:alphaModFix/>
          </a:blip>
          <a:srcRect r="2940" b="25200"/>
          <a:stretch/>
        </p:blipFill>
        <p:spPr>
          <a:xfrm>
            <a:off x="6543725" y="2834300"/>
            <a:ext cx="2327576" cy="1793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4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96825" y="31777"/>
            <a:ext cx="1326774" cy="129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47"/>
          <p:cNvSpPr txBox="1"/>
          <p:nvPr/>
        </p:nvSpPr>
        <p:spPr>
          <a:xfrm>
            <a:off x="185350" y="1045425"/>
            <a:ext cx="8055000" cy="14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</a:pPr>
            <a:r>
              <a:rPr lang="en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Versatile - perfect as an Individual or shareable gourmet dessert, as-is or garnished/decorated by FOH/BOH staff (only 2 steps)</a:t>
            </a:r>
            <a:endParaRPr sz="1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</a:pPr>
            <a:r>
              <a:rPr lang="en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Delivery/Takeout/To-Go (travel well) individually or as a variety offering for family “meal deals”</a:t>
            </a:r>
            <a:endParaRPr sz="1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</a:pPr>
            <a:r>
              <a:rPr lang="en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Catered events (lunch, brunch and dinner) - dessert stations, buffets and plated events</a:t>
            </a:r>
            <a:endParaRPr sz="1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</a:pPr>
            <a:r>
              <a:rPr lang="en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Pairings: Riesling, Sauvignon Blanc, Iced Tea, Saki, English Style Pale Ale (ESB), Belgium Ale and Sour IPAs</a:t>
            </a:r>
            <a:endParaRPr sz="13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1" name="Google Shape;481;p47"/>
          <p:cNvSpPr txBox="1"/>
          <p:nvPr/>
        </p:nvSpPr>
        <p:spPr>
          <a:xfrm>
            <a:off x="458766" y="339925"/>
            <a:ext cx="4653738" cy="492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Franklin Gothic"/>
              <a:buNone/>
            </a:pPr>
            <a:r>
              <a:rPr lang="en" sz="2400" i="0" u="none" strike="noStrike" cap="none">
                <a:solidFill>
                  <a:schemeClr val="dk1"/>
                </a:solidFill>
              </a:rPr>
              <a:t>Menu Applications</a:t>
            </a:r>
            <a:endParaRPr sz="2400" i="0" u="none" strike="noStrike" cap="none">
              <a:solidFill>
                <a:schemeClr val="dk1"/>
              </a:solidFill>
            </a:endParaRPr>
          </a:p>
        </p:txBody>
      </p:sp>
      <p:pic>
        <p:nvPicPr>
          <p:cNvPr id="482" name="Google Shape;482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96825" y="31777"/>
            <a:ext cx="1326774" cy="129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p47"/>
          <p:cNvPicPr preferRelativeResize="0"/>
          <p:nvPr/>
        </p:nvPicPr>
        <p:blipFill rotWithShape="1">
          <a:blip r:embed="rId4">
            <a:alphaModFix/>
          </a:blip>
          <a:srcRect r="4232" b="13934"/>
          <a:stretch/>
        </p:blipFill>
        <p:spPr>
          <a:xfrm>
            <a:off x="4338350" y="2391600"/>
            <a:ext cx="2196161" cy="1964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89275" y="2416175"/>
            <a:ext cx="2320166" cy="1964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48"/>
          <p:cNvSpPr txBox="1"/>
          <p:nvPr/>
        </p:nvSpPr>
        <p:spPr>
          <a:xfrm>
            <a:off x="476517" y="760111"/>
            <a:ext cx="4533600" cy="20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215900" marR="0" lvl="0" indent="-127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Commercial: Upscale and Casual Dining/Bar &amp; Grill, cafes, Italian, Mexican, Fast-Casual, QSR Coffee &amp; Tea and Fine Dining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5900" marR="0" lvl="0" indent="-127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Non-Commercial: Healthcare including Senior Living, Catering, Casinos, Lodging, Colleges &amp; Universities, Corporate Dining (B&amp;I), Country Clubs, Sports Venues/Recreation and Ghost Kitchens</a:t>
            </a: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5900" marR="0" lvl="0" indent="-381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15900" marR="0" lvl="0" indent="-63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b="0" i="1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1" name="Google Shape;491;p48"/>
          <p:cNvSpPr txBox="1"/>
          <p:nvPr/>
        </p:nvSpPr>
        <p:spPr>
          <a:xfrm>
            <a:off x="365227" y="2752640"/>
            <a:ext cx="4756200" cy="1618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Thaw and Serve. Remove cheesecake from tray while still frozen, remove cardboard disc from bottom of cheesecake.</a:t>
            </a: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Thaw under refrigeration overnight (preferred method) or at room temperature for 3 hours. </a:t>
            </a: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Best served chilled.  </a:t>
            </a: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Product holds 10 days covered in refrigeration.</a:t>
            </a:r>
            <a:endParaRPr/>
          </a:p>
          <a:p>
            <a:pPr marL="457200" marR="0" lvl="0" indent="-304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18 month frozen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2" name="Google Shape;492;p48"/>
          <p:cNvSpPr txBox="1"/>
          <p:nvPr/>
        </p:nvSpPr>
        <p:spPr>
          <a:xfrm>
            <a:off x="403656" y="367700"/>
            <a:ext cx="4223700" cy="346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Target Customer Segments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3" name="Google Shape;493;p48"/>
          <p:cNvSpPr txBox="1"/>
          <p:nvPr/>
        </p:nvSpPr>
        <p:spPr>
          <a:xfrm>
            <a:off x="476531" y="2390857"/>
            <a:ext cx="3925800" cy="346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Handling Instructions</a:t>
            </a: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4" name="Google Shape;494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11721" y="124249"/>
            <a:ext cx="1333676" cy="1297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48"/>
          <p:cNvPicPr preferRelativeResize="0"/>
          <p:nvPr/>
        </p:nvPicPr>
        <p:blipFill rotWithShape="1">
          <a:blip r:embed="rId4">
            <a:alphaModFix/>
          </a:blip>
          <a:srcRect l="-1677" t="-1677"/>
          <a:stretch/>
        </p:blipFill>
        <p:spPr>
          <a:xfrm>
            <a:off x="6016200" y="1614100"/>
            <a:ext cx="3035124" cy="3035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48"/>
          <p:cNvPicPr preferRelativeResize="0"/>
          <p:nvPr/>
        </p:nvPicPr>
        <p:blipFill rotWithShape="1">
          <a:blip r:embed="rId5">
            <a:alphaModFix/>
          </a:blip>
          <a:srcRect l="11779" t="17227" r="13190" b="24014"/>
          <a:stretch/>
        </p:blipFill>
        <p:spPr>
          <a:xfrm>
            <a:off x="4780163" y="530175"/>
            <a:ext cx="2564025" cy="2007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1274</Words>
  <Application>Microsoft Office PowerPoint</Application>
  <PresentationFormat>On-screen Show (16:9)</PresentationFormat>
  <Paragraphs>238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12</vt:i4>
      </vt:variant>
    </vt:vector>
  </HeadingPairs>
  <TitlesOfParts>
    <vt:vector size="28" baseType="lpstr">
      <vt:lpstr>Quattrocento Sans</vt:lpstr>
      <vt:lpstr>NTR</vt:lpstr>
      <vt:lpstr>Noto Sans Symbols</vt:lpstr>
      <vt:lpstr>Arial</vt:lpstr>
      <vt:lpstr>Open Sans</vt:lpstr>
      <vt:lpstr>Franklin Gothic</vt:lpstr>
      <vt:lpstr>Montserrat</vt:lpstr>
      <vt:lpstr>Montserrat Medium</vt:lpstr>
      <vt:lpstr>Arial Narrow</vt:lpstr>
      <vt:lpstr>Century Gothic</vt:lpstr>
      <vt:lpstr>Calibri</vt:lpstr>
      <vt:lpstr>Simple Light</vt:lpstr>
      <vt:lpstr>Office Theme</vt:lpstr>
      <vt:lpstr>1_Office Theme</vt:lpstr>
      <vt:lpstr>2_Office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Jennifer Matten</cp:lastModifiedBy>
  <cp:revision>1</cp:revision>
  <dcterms:modified xsi:type="dcterms:W3CDTF">2024-04-01T13:25:22Z</dcterms:modified>
</cp:coreProperties>
</file>