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15" d="100"/>
          <a:sy n="115" d="100"/>
        </p:scale>
        <p:origin x="-437" y="6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594937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244f1792d22_1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244f1792d22_1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44f1792d22_1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44f1792d22_1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44f1792d22_1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44f1792d22_1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44f1792d22_1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244f1792d22_1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44f1792d22_1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244f1792d22_1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44f1792d22_1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244f1792d22_1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44f1792d22_1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244f1792d22_1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44f1792d22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244f1792d22_1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l="719" t="1810" r="2118" b="4389"/>
          <a:stretch/>
        </p:blipFill>
        <p:spPr>
          <a:xfrm>
            <a:off x="-46050" y="-377425"/>
            <a:ext cx="9236101" cy="5520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90250" y="959475"/>
            <a:ext cx="4602576" cy="286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267186" y="-414275"/>
            <a:ext cx="4142961" cy="5633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 rotWithShape="1">
          <a:blip r:embed="rId3">
            <a:alphaModFix/>
          </a:blip>
          <a:srcRect l="719" t="1810" r="2118" b="4389"/>
          <a:stretch/>
        </p:blipFill>
        <p:spPr>
          <a:xfrm>
            <a:off x="-37000" y="-377425"/>
            <a:ext cx="9236101" cy="5520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09450" y="59022"/>
            <a:ext cx="6790799" cy="71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3450" y="1058656"/>
            <a:ext cx="3770199" cy="128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3450" y="2469050"/>
            <a:ext cx="3770200" cy="706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1000" y="3303475"/>
            <a:ext cx="3688425" cy="140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900976" y="1058650"/>
            <a:ext cx="3888025" cy="387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195625" y="3924335"/>
            <a:ext cx="445750" cy="16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>
            <a:spLocks noGrp="1"/>
          </p:cNvSpPr>
          <p:nvPr>
            <p:ph type="ctrTitle"/>
          </p:nvPr>
        </p:nvSpPr>
        <p:spPr>
          <a:xfrm>
            <a:off x="311708" y="162800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subTitle" idx="1"/>
          </p:nvPr>
        </p:nvSpPr>
        <p:spPr>
          <a:xfrm>
            <a:off x="311700" y="225235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4" name="Google Shape;74;p15"/>
          <p:cNvPicPr preferRelativeResize="0"/>
          <p:nvPr/>
        </p:nvPicPr>
        <p:blipFill rotWithShape="1">
          <a:blip r:embed="rId3">
            <a:alphaModFix/>
          </a:blip>
          <a:srcRect l="719" t="1810" r="2118" b="4389"/>
          <a:stretch/>
        </p:blipFill>
        <p:spPr>
          <a:xfrm>
            <a:off x="-37000" y="-377425"/>
            <a:ext cx="9236101" cy="5520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3075" y="615635"/>
            <a:ext cx="2564072" cy="1864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39923" y="615635"/>
            <a:ext cx="2564072" cy="1864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49603" y="615635"/>
            <a:ext cx="2564072" cy="1867266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5"/>
          <p:cNvSpPr txBox="1"/>
          <p:nvPr/>
        </p:nvSpPr>
        <p:spPr>
          <a:xfrm>
            <a:off x="706350" y="-496150"/>
            <a:ext cx="6817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9" name="Google Shape;79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3075" y="-26600"/>
            <a:ext cx="4612876" cy="46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5400000">
            <a:off x="1377813" y="2227938"/>
            <a:ext cx="216925" cy="107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5400000">
            <a:off x="4443447" y="2447525"/>
            <a:ext cx="212450" cy="55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5400000">
            <a:off x="7531525" y="2323975"/>
            <a:ext cx="208875" cy="76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-116025" y="3330749"/>
            <a:ext cx="9419039" cy="186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11700" y="3705150"/>
            <a:ext cx="2989809" cy="464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6"/>
          <p:cNvPicPr preferRelativeResize="0"/>
          <p:nvPr/>
        </p:nvPicPr>
        <p:blipFill rotWithShape="1">
          <a:blip r:embed="rId3">
            <a:alphaModFix/>
          </a:blip>
          <a:srcRect r="12380" b="11878"/>
          <a:stretch/>
        </p:blipFill>
        <p:spPr>
          <a:xfrm>
            <a:off x="-93925" y="-76425"/>
            <a:ext cx="9337027" cy="5313676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6"/>
          <p:cNvSpPr txBox="1"/>
          <p:nvPr/>
        </p:nvSpPr>
        <p:spPr>
          <a:xfrm>
            <a:off x="606850" y="296025"/>
            <a:ext cx="3078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1" name="Google Shape;9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192" y="86625"/>
            <a:ext cx="2939101" cy="198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03174" y="3617175"/>
            <a:ext cx="5058002" cy="176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26324" y="589675"/>
            <a:ext cx="4059300" cy="198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48250" y="75975"/>
            <a:ext cx="3544199" cy="608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600037" y="2419351"/>
            <a:ext cx="2763816" cy="1482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7"/>
          <p:cNvPicPr preferRelativeResize="0"/>
          <p:nvPr/>
        </p:nvPicPr>
        <p:blipFill rotWithShape="1">
          <a:blip r:embed="rId3">
            <a:alphaModFix/>
          </a:blip>
          <a:srcRect r="4278" b="7902"/>
          <a:stretch/>
        </p:blipFill>
        <p:spPr>
          <a:xfrm>
            <a:off x="-79400" y="-108925"/>
            <a:ext cx="9357972" cy="539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4053" y="170150"/>
            <a:ext cx="3008726" cy="193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82225" y="3592500"/>
            <a:ext cx="5433324" cy="1859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30825" y="640224"/>
            <a:ext cx="3936113" cy="193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48250" y="75975"/>
            <a:ext cx="3544199" cy="608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485000" y="2404025"/>
            <a:ext cx="2878850" cy="1365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654950" y="3160675"/>
            <a:ext cx="2647413" cy="43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5900" y="-178600"/>
            <a:ext cx="9516349" cy="541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2252" y="76200"/>
            <a:ext cx="3323002" cy="2126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54325" y="3609050"/>
            <a:ext cx="5118623" cy="1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48250" y="75975"/>
            <a:ext cx="3544199" cy="608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71801" y="608294"/>
            <a:ext cx="3919800" cy="195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398150" y="2355125"/>
            <a:ext cx="3323000" cy="1688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19"/>
          <p:cNvPicPr preferRelativeResize="0"/>
          <p:nvPr/>
        </p:nvPicPr>
        <p:blipFill rotWithShape="1">
          <a:blip r:embed="rId3">
            <a:alphaModFix/>
          </a:blip>
          <a:srcRect r="3929" b="4278"/>
          <a:stretch/>
        </p:blipFill>
        <p:spPr>
          <a:xfrm>
            <a:off x="-82675" y="-136525"/>
            <a:ext cx="9419699" cy="528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76850" y="75975"/>
            <a:ext cx="3544199" cy="608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0524" y="152400"/>
            <a:ext cx="3296500" cy="1861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84130" y="684500"/>
            <a:ext cx="3800868" cy="1896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53800" y="2288825"/>
            <a:ext cx="2981299" cy="159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455724" y="3591949"/>
            <a:ext cx="4971100" cy="1703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4521" y="-114000"/>
            <a:ext cx="8638454" cy="5390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7300" y="-339400"/>
            <a:ext cx="3744000" cy="56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6763" y="191533"/>
            <a:ext cx="2935875" cy="138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50100" y="760700"/>
            <a:ext cx="2935875" cy="317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42425" y="4154200"/>
            <a:ext cx="6201400" cy="127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948974" y="4"/>
            <a:ext cx="5334000" cy="91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21"/>
          <p:cNvPicPr preferRelativeResize="0"/>
          <p:nvPr/>
        </p:nvPicPr>
        <p:blipFill rotWithShape="1">
          <a:blip r:embed="rId3">
            <a:alphaModFix/>
          </a:blip>
          <a:srcRect b="8223"/>
          <a:stretch/>
        </p:blipFill>
        <p:spPr>
          <a:xfrm>
            <a:off x="-53762" y="-46750"/>
            <a:ext cx="9251523" cy="529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53750" y="-60875"/>
            <a:ext cx="9251502" cy="5298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4688" y="244175"/>
            <a:ext cx="8714624" cy="232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4300" y="4132507"/>
            <a:ext cx="3840100" cy="9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1"/>
          <p:cNvPicPr preferRelativeResize="0"/>
          <p:nvPr/>
        </p:nvPicPr>
        <p:blipFill rotWithShape="1">
          <a:blip r:embed="rId7">
            <a:alphaModFix/>
          </a:blip>
          <a:srcRect l="73399" r="12706"/>
          <a:stretch/>
        </p:blipFill>
        <p:spPr>
          <a:xfrm>
            <a:off x="7658801" y="4250025"/>
            <a:ext cx="1270502" cy="66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90900" y="2848627"/>
            <a:ext cx="2765850" cy="109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9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Jennifer Matten</dc:creator>
  <cp:lastModifiedBy>Jennifer Matten</cp:lastModifiedBy>
  <cp:revision>1</cp:revision>
  <dcterms:modified xsi:type="dcterms:W3CDTF">2023-05-18T13:25:25Z</dcterms:modified>
</cp:coreProperties>
</file>