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7" r:id="rId4"/>
    <p:sldId id="259" r:id="rId5"/>
    <p:sldId id="258" r:id="rId6"/>
    <p:sldId id="263" r:id="rId7"/>
    <p:sldId id="265" r:id="rId8"/>
    <p:sldId id="262" r:id="rId9"/>
    <p:sldId id="260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78" d="100"/>
          <a:sy n="78" d="100"/>
        </p:scale>
        <p:origin x="-7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D9F22B-BED7-A140-9933-7F868E367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FB35278-6391-7844-95BB-435BAD39A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DDA8A6-1E7B-DE44-AE67-C35CFB1C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1339-F1CD-6048-A5CC-D0758A90448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D4AAB7-74C2-AC46-A5FF-D7199400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04888E-567E-7945-81EB-E13B3781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DF53-B4DB-5048-9B07-CB3913D59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2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58D015-94A9-7A43-B590-2F47C7A43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C08203E-C502-6A44-BEB3-058C85EA5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68A566-F442-B942-90B5-891D1BEB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1339-F1CD-6048-A5CC-D0758A90448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1AAA53-5D80-E54C-AEBC-9DC3DE88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6360AC-10C1-9548-B2CA-A98418EC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DF53-B4DB-5048-9B07-CB3913D59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7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6C4BE16-C3D5-4446-9E16-009B6DB6D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6F1FA91-125D-B64B-A455-37A7367AB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B354E0-C08D-0143-AEDF-CCD80EAE5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1339-F1CD-6048-A5CC-D0758A90448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E633A1-AD31-064B-B254-95D39C4CE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C21481-1562-7E42-A051-91BF017DE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DF53-B4DB-5048-9B07-CB3913D59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657C3B-0E2F-8C4F-9517-555E1E873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D0FE04-AFFF-C34D-AB41-01DCBE565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5FBC8B-2A7D-3A4B-BF43-EB0B88AF5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1339-F1CD-6048-A5CC-D0758A90448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1A717D-B671-3842-BCF6-13935D29F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F97EE6-30A5-754D-9835-EED577D27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DF53-B4DB-5048-9B07-CB3913D59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1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B0EA58-DB89-F74B-BFFD-F2720B530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4724AB2-F176-0F44-A18E-2C490BAFD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2C3C9A-B7C5-4B46-8938-75E314A41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1339-F1CD-6048-A5CC-D0758A90448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2CB05C-8729-4E4A-B017-9AC2DE5E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92A3E0-8362-4541-99E4-127834EAA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DF53-B4DB-5048-9B07-CB3913D59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4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8B29EA-0138-A84D-8E93-8DD03DA63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0F5A32-9484-CF43-AA16-77DEE268D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5983D62-749F-724D-A051-43CB0661B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2AEC558-6ED3-BF4E-B154-F7F350481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1339-F1CD-6048-A5CC-D0758A90448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1107A71-9151-0C49-90BE-4136BA86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06EE550-82CA-1844-924B-2D4D036D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DF53-B4DB-5048-9B07-CB3913D59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9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3890F7-E975-4044-9946-FABE0C0C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F6BA5B-D857-F74F-8E5D-E20E4E6CD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0C6C6B2-59D8-4949-BA18-63E2A278E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A02D190-FC06-8841-94E5-2211C6C43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5A7AA4F-839F-9049-B89C-16B79515A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5017BBF-F538-E649-9A08-61C24122D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1339-F1CD-6048-A5CC-D0758A90448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1F498-D7FF-6D49-9379-D02818E5D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AB0D1A0-A3A7-8F4B-B906-3641C8D8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DF53-B4DB-5048-9B07-CB3913D59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8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8EBED7-6CC2-6743-831D-A1CC6770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31670E2-9D5F-8C4A-87C0-9B0BD7461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1339-F1CD-6048-A5CC-D0758A90448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51DCEEC-CC80-1A44-BC78-115C9AEA5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E4409D2-2AED-8D49-BB4B-7E51C4290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DF53-B4DB-5048-9B07-CB3913D59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2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A14C2D3-D903-BD41-A213-C6056B60B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1339-F1CD-6048-A5CC-D0758A90448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118FA9E-5381-E442-9CE6-8F2E3B6DC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06E84B8-6CD9-B74D-91A0-2B8F0537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DF53-B4DB-5048-9B07-CB3913D59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2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1463D3-1AB3-644F-8646-192194E81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B0867E-FDC2-4840-92B5-08FCE50F3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BB72D8C-A2D1-9F4B-ABC7-81DFAD8D9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4C64F48-9C60-4546-A9BF-FACC5A43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1339-F1CD-6048-A5CC-D0758A90448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EE7CE2-CB58-B045-ACC9-B5C29C38C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358DFF4-45E9-1445-83BA-11B6C29F9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DF53-B4DB-5048-9B07-CB3913D59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3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1830D5-720B-AA46-8660-030678EC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E5DDD04-8335-A047-A873-96926AC66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A8FC66F-2967-8647-8165-173BB335A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B1A6BB2-6446-C04D-837E-C159C1633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1339-F1CD-6048-A5CC-D0758A90448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5EC8A54-9931-894F-ADB7-280D85389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494DA34-9E19-B348-8500-3EBC8A1E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DF53-B4DB-5048-9B07-CB3913D59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5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C029B3F-4DBF-7842-B711-263EDBB02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9E2C9A-2355-CD4E-98DD-195EA625F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C32756-06F0-6642-81CD-B161DE5D8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1339-F1CD-6048-A5CC-D0758A90448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226AE2-13E3-C847-9ECE-062869BF4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1FD905-0A55-7041-AB09-367AA9C9E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3DF53-B4DB-5048-9B07-CB3913D59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2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61531"/>
            <a:ext cx="9144000" cy="2387600"/>
          </a:xfrm>
        </p:spPr>
        <p:txBody>
          <a:bodyPr/>
          <a:lstStyle/>
          <a:p>
            <a:r>
              <a:rPr lang="en-US" dirty="0" smtClean="0"/>
              <a:t>Takeout and Delivery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91105"/>
            <a:ext cx="9144000" cy="1655762"/>
          </a:xfrm>
        </p:spPr>
        <p:txBody>
          <a:bodyPr/>
          <a:lstStyle/>
          <a:p>
            <a:r>
              <a:rPr lang="en-US" dirty="0" smtClean="0"/>
              <a:t>Sweet Street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504" y="3401568"/>
            <a:ext cx="384048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85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Go </a:t>
            </a:r>
            <a:r>
              <a:rPr lang="en-US" dirty="0" smtClean="0"/>
              <a:t>Packaging Resources</a:t>
            </a:r>
            <a:br>
              <a:rPr lang="en-US" dirty="0" smtClean="0"/>
            </a:br>
            <a:r>
              <a:rPr lang="en-US" dirty="0" smtClean="0"/>
              <a:t>Free on sweetstreet.com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48" y="1575182"/>
            <a:ext cx="4678003" cy="350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662" y="699326"/>
            <a:ext cx="4230624" cy="3172968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0414" y="4334701"/>
            <a:ext cx="2340546" cy="234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671" y="4334701"/>
            <a:ext cx="2340546" cy="2340546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6538" y="520954"/>
            <a:ext cx="2114523" cy="651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685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Downloadable, ready to share social assets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304" y="1459992"/>
            <a:ext cx="365760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616" y="1459992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14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629"/>
            <a:ext cx="10515600" cy="1325563"/>
          </a:xfrm>
        </p:spPr>
        <p:txBody>
          <a:bodyPr/>
          <a:lstStyle/>
          <a:p>
            <a:r>
              <a:rPr lang="en-US" dirty="0" smtClean="0"/>
              <a:t>Point of Sale Ordering and Custom Materials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" y="1417036"/>
            <a:ext cx="4121608" cy="257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20" y="3975112"/>
            <a:ext cx="412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Grab and Go Bags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1724" y="2699141"/>
            <a:ext cx="6560008" cy="292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5168" y="1417036"/>
            <a:ext cx="5913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Sweet Street Design Suite for custom: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takeout/delivery menus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Repack labels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Window clings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And more!</a:t>
            </a:r>
          </a:p>
        </p:txBody>
      </p:sp>
    </p:spTree>
    <p:extLst>
      <p:ext uri="{BB962C8B-B14F-4D97-AF65-F5344CB8AC3E}">
        <p14:creationId xmlns:p14="http://schemas.microsoft.com/office/powerpoint/2010/main" val="136985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consumers looking for?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699" y="1690688"/>
            <a:ext cx="7197445" cy="4877270"/>
          </a:xfrm>
        </p:spPr>
      </p:pic>
    </p:spTree>
    <p:extLst>
      <p:ext uri="{BB962C8B-B14F-4D97-AF65-F5344CB8AC3E}">
        <p14:creationId xmlns:p14="http://schemas.microsoft.com/office/powerpoint/2010/main" val="320552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text&#10;&#10;Description automatically generated">
            <a:extLst>
              <a:ext uri="{FF2B5EF4-FFF2-40B4-BE49-F238E27FC236}">
                <a16:creationId xmlns="" xmlns:a16="http://schemas.microsoft.com/office/drawing/2014/main" id="{7EB394F3-A307-734F-BFA3-5F3EA69CD7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5028" y="292608"/>
            <a:ext cx="7377612" cy="6268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3549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Individually Wrapped Desserts</a:t>
            </a:r>
            <a:endParaRPr lang="en-US" dirty="0"/>
          </a:p>
        </p:txBody>
      </p:sp>
      <p:pic>
        <p:nvPicPr>
          <p:cNvPr id="5" name="Picture 4" descr="A screenshot of text&#10;&#10;Description automatically generated">
            <a:extLst>
              <a:ext uri="{FF2B5EF4-FFF2-40B4-BE49-F238E27FC236}">
                <a16:creationId xmlns="" xmlns:a16="http://schemas.microsoft.com/office/drawing/2014/main" id="{7EB394F3-A307-734F-BFA3-5F3EA69CD7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288" y="1473962"/>
            <a:ext cx="2965704" cy="5300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screenshot of text&#10;&#10;Description automatically generated">
            <a:extLst>
              <a:ext uri="{FF2B5EF4-FFF2-40B4-BE49-F238E27FC236}">
                <a16:creationId xmlns="" xmlns:a16="http://schemas.microsoft.com/office/drawing/2014/main" id="{7EB394F3-A307-734F-BFA3-5F3EA69CD7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6175" y="4694908"/>
            <a:ext cx="7817625" cy="2079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583" y="2929280"/>
            <a:ext cx="13716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975" y="1438226"/>
            <a:ext cx="1371600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244" y="1438226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3687" y="1438226"/>
            <a:ext cx="1371600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672" y="1438226"/>
            <a:ext cx="2057400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283" y="1438226"/>
            <a:ext cx="1012818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889" y="2929280"/>
            <a:ext cx="154374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1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that Sell!</a:t>
            </a:r>
            <a:endParaRPr lang="en-US" dirty="0"/>
          </a:p>
        </p:txBody>
      </p:sp>
      <p:pic>
        <p:nvPicPr>
          <p:cNvPr id="4" name="Picture 3" descr="A screenshot of text&#10;&#10;Description automatically generated">
            <a:extLst>
              <a:ext uri="{FF2B5EF4-FFF2-40B4-BE49-F238E27FC236}">
                <a16:creationId xmlns="" xmlns:a16="http://schemas.microsoft.com/office/drawing/2014/main" id="{7EB394F3-A307-734F-BFA3-5F3EA69CD7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9536" y="1544384"/>
            <a:ext cx="8279008" cy="3295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screenshot of text&#10;&#10;Description automatically generated">
            <a:extLst>
              <a:ext uri="{FF2B5EF4-FFF2-40B4-BE49-F238E27FC236}">
                <a16:creationId xmlns="" xmlns:a16="http://schemas.microsoft.com/office/drawing/2014/main" id="{7EB394F3-A307-734F-BFA3-5F3EA69CD7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5496" y="4969660"/>
            <a:ext cx="7415784" cy="150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4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Dinner For Two Pairings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816" y="1690688"/>
            <a:ext cx="5801784" cy="4351338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934" y="1391022"/>
            <a:ext cx="2953513" cy="456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111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Pizza Parties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096" y="1346603"/>
            <a:ext cx="5075684" cy="4054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606" y="1379948"/>
            <a:ext cx="3430994" cy="228432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0938" y="5401056"/>
            <a:ext cx="7612568" cy="99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649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and Bake Cookie Pucks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916" y="1520000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09755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Resources You Need on SweetStreet.com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0511" y="1690688"/>
            <a:ext cx="8413057" cy="371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12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73</Words>
  <Application>Microsoft Office PowerPoint</Application>
  <PresentationFormat>Custom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Takeout and Delivery</vt:lpstr>
      <vt:lpstr>What are consumers looking for?</vt:lpstr>
      <vt:lpstr>PowerPoint Presentation</vt:lpstr>
      <vt:lpstr>Individually Wrapped Desserts</vt:lpstr>
      <vt:lpstr>Solutions that Sell!</vt:lpstr>
      <vt:lpstr>Dinner For Two Pairings</vt:lpstr>
      <vt:lpstr>Pizza Parties</vt:lpstr>
      <vt:lpstr>Take and Bake Cookie Pucks</vt:lpstr>
      <vt:lpstr>Free Resources You Need on SweetStreet.com</vt:lpstr>
      <vt:lpstr>To Go Packaging Resources Free on sweetstreet.com </vt:lpstr>
      <vt:lpstr>Downloadable, ready to share social assets </vt:lpstr>
      <vt:lpstr>Point of Sale Ordering and Custom Materials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 Manglirawan</dc:creator>
  <cp:lastModifiedBy>Jennifer Matten</cp:lastModifiedBy>
  <cp:revision>10</cp:revision>
  <dcterms:created xsi:type="dcterms:W3CDTF">2020-04-17T12:49:03Z</dcterms:created>
  <dcterms:modified xsi:type="dcterms:W3CDTF">2020-04-17T14:58:39Z</dcterms:modified>
</cp:coreProperties>
</file>