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F1"/>
    <a:srgbClr val="E3CCAF"/>
    <a:srgbClr val="A37D48"/>
    <a:srgbClr val="69442C"/>
    <a:srgbClr val="211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474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E499-64B5-B047-B9AE-116F5A855717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BD61-12C0-2E4A-AB7A-5FC6B84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BD61-12C0-2E4A-AB7A-5FC6B8462A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2522-14A0-6F45-9869-8C940CF6065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213C-1CE1-E444-92E3-3A99836D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7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</Words>
  <Application>Microsoft Office PowerPoint</Application>
  <PresentationFormat>On-screen Show (4:3)</PresentationFormat>
  <Paragraphs>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SWEET STREET DESSERTS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Elyse Wasson</dc:creator>
  <cp:lastModifiedBy> </cp:lastModifiedBy>
  <cp:revision>48</cp:revision>
  <dcterms:created xsi:type="dcterms:W3CDTF">2015-12-02T13:56:15Z</dcterms:created>
  <dcterms:modified xsi:type="dcterms:W3CDTF">2015-12-04T16:03:18Z</dcterms:modified>
</cp:coreProperties>
</file>